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8"/>
  </p:notesMasterIdLst>
  <p:sldIdLst>
    <p:sldId id="256" r:id="rId2"/>
    <p:sldId id="257" r:id="rId3"/>
    <p:sldId id="258" r:id="rId4"/>
    <p:sldId id="274" r:id="rId5"/>
    <p:sldId id="275" r:id="rId6"/>
    <p:sldId id="273" r:id="rId7"/>
    <p:sldId id="261" r:id="rId8"/>
    <p:sldId id="262" r:id="rId9"/>
    <p:sldId id="263" r:id="rId10"/>
    <p:sldId id="264" r:id="rId11"/>
    <p:sldId id="265" r:id="rId12"/>
    <p:sldId id="266" r:id="rId13"/>
    <p:sldId id="267" r:id="rId14"/>
    <p:sldId id="268" r:id="rId15"/>
    <p:sldId id="270" r:id="rId16"/>
    <p:sldId id="272" r:id="rId17"/>
  </p:sldIdLst>
  <p:sldSz cx="12192000" cy="6858000"/>
  <p:notesSz cx="6858000" cy="9144000"/>
  <p:embeddedFontLst>
    <p:embeddedFont>
      <p:font typeface="OPPOSans H" panose="02010600030101010101" charset="-122"/>
      <p:regular r:id="rId19"/>
    </p:embeddedFont>
    <p:embeddedFont>
      <p:font typeface="OPPOSans L" panose="02010600030101010101" charset="-122"/>
      <p:regular r:id="rId20"/>
    </p:embeddedFont>
    <p:embeddedFont>
      <p:font typeface="OPPOSans R" panose="02010600030101010101" charset="-122"/>
      <p:regular r:id="rId21"/>
    </p:embeddedFont>
    <p:embeddedFont>
      <p:font typeface="Source Han Sans" panose="02010600030101010101" charset="-122"/>
      <p:regular r:id="rId22"/>
    </p:embeddedFont>
    <p:embeddedFont>
      <p:font typeface="Source Han Sans CN Bold" panose="02010600030101010101" charset="-122"/>
      <p:regular r:id="rId23"/>
    </p:embeddedFont>
    <p:embeddedFont>
      <p:font typeface="等线" panose="02010600030101010101" pitchFamily="2" charset="-122"/>
      <p:regular r:id="rId24"/>
      <p:bold r:id="rId25"/>
    </p:embeddedFont>
    <p:embeddedFont>
      <p:font typeface="等线 Light" panose="02010600030101010101" pitchFamily="2" charset="-122"/>
      <p:regular r:id="rId2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F9B35FEA-3157-4856-BCEA-1AE0275CACAC}">
          <p14:sldIdLst>
            <p14:sldId id="256"/>
            <p14:sldId id="257"/>
            <p14:sldId id="258"/>
            <p14:sldId id="274"/>
            <p14:sldId id="275"/>
            <p14:sldId id="273"/>
            <p14:sldId id="261"/>
            <p14:sldId id="262"/>
            <p14:sldId id="263"/>
            <p14:sldId id="264"/>
            <p14:sldId id="265"/>
            <p14:sldId id="266"/>
            <p14:sldId id="267"/>
            <p14:sldId id="268"/>
            <p14:sldId id="270"/>
            <p14:sldId id="27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1614" y="7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png>
</file>

<file path=ppt/media/image3.jp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63054B-87AD-4988-BF41-995FF167DACB}" type="datetimeFigureOut">
              <a:rPr lang="zh-CN" altLang="en-US" smtClean="0"/>
              <a:t>2024/12/24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FB564E-4221-40A3-927C-DDF93876A61C}" type="slidenum">
              <a:rPr lang="zh-CN" altLang="en-US" smtClean="0"/>
              <a:t>‹#›</a:t>
            </a:fld>
            <a:endParaRPr lang="zh-CN" altLang="en-US"/>
          </a:p>
        </p:txBody>
      </p:sp>
    </p:spTree>
    <p:extLst>
      <p:ext uri="{BB962C8B-B14F-4D97-AF65-F5344CB8AC3E}">
        <p14:creationId xmlns:p14="http://schemas.microsoft.com/office/powerpoint/2010/main" val="24671456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mt="55000"/>
          </a:blip>
          <a:srcRect l="1015" t="9683" r="1015" b="7654"/>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rect l="l" t="t" r="r" b="b"/>
            <a:pathLst>
              <a:path w="12192000" h="6858000">
                <a:moveTo>
                  <a:pt x="0" y="0"/>
                </a:moveTo>
                <a:lnTo>
                  <a:pt x="12192000" y="0"/>
                </a:lnTo>
                <a:lnTo>
                  <a:pt x="12192000" y="6858000"/>
                </a:lnTo>
                <a:lnTo>
                  <a:pt x="0" y="6858000"/>
                </a:lnTo>
                <a:close/>
              </a:path>
            </a:pathLst>
          </a:custGeom>
          <a:noFill/>
          <a:ln>
            <a:noFill/>
          </a:ln>
        </p:spPr>
      </p:pic>
      <p:sp>
        <p:nvSpPr>
          <p:cNvPr id="3" name="标题 1"/>
          <p:cNvSpPr txBox="1"/>
          <p:nvPr/>
        </p:nvSpPr>
        <p:spPr>
          <a:xfrm>
            <a:off x="426655" y="552078"/>
            <a:ext cx="11338690" cy="5898229"/>
          </a:xfrm>
          <a:prstGeom prst="roundRect">
            <a:avLst>
              <a:gd name="adj" fmla="val 5633"/>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 y="1"/>
            <a:ext cx="1058779" cy="1227240"/>
          </a:xfrm>
          <a:custGeom>
            <a:avLst/>
            <a:gdLst>
              <a:gd name="connsiteX0" fmla="*/ 0 w 983070"/>
              <a:gd name="connsiteY0" fmla="*/ 0 h 1139485"/>
              <a:gd name="connsiteX1" fmla="*/ 799953 w 983070"/>
              <a:gd name="connsiteY1" fmla="*/ 0 h 1139485"/>
              <a:gd name="connsiteX2" fmla="*/ 867176 w 983070"/>
              <a:gd name="connsiteY2" fmla="*/ 81475 h 1139485"/>
              <a:gd name="connsiteX3" fmla="*/ 983070 w 983070"/>
              <a:gd name="connsiteY3" fmla="*/ 460886 h 1139485"/>
              <a:gd name="connsiteX4" fmla="*/ 304471 w 983070"/>
              <a:gd name="connsiteY4" fmla="*/ 1139485 h 1139485"/>
              <a:gd name="connsiteX5" fmla="*/ 40330 w 983070"/>
              <a:gd name="connsiteY5" fmla="*/ 1086157 h 1139485"/>
              <a:gd name="connsiteX6" fmla="*/ 0 w 983070"/>
              <a:gd name="connsiteY6" fmla="*/ 1064267 h 1139485"/>
            </a:gdLst>
            <a:ahLst/>
            <a:cxnLst/>
            <a:rect l="l" t="t" r="r" b="b"/>
            <a:pathLst>
              <a:path w="983070" h="1139485">
                <a:moveTo>
                  <a:pt x="0" y="0"/>
                </a:moveTo>
                <a:lnTo>
                  <a:pt x="799953" y="0"/>
                </a:lnTo>
                <a:lnTo>
                  <a:pt x="867176" y="81475"/>
                </a:lnTo>
                <a:cubicBezTo>
                  <a:pt x="940346" y="189780"/>
                  <a:pt x="983070" y="320344"/>
                  <a:pt x="983070" y="460886"/>
                </a:cubicBezTo>
                <a:cubicBezTo>
                  <a:pt x="983070" y="835666"/>
                  <a:pt x="679251" y="1139485"/>
                  <a:pt x="304471" y="1139485"/>
                </a:cubicBezTo>
                <a:cubicBezTo>
                  <a:pt x="210776" y="1139485"/>
                  <a:pt x="121516" y="1120496"/>
                  <a:pt x="40330" y="1086157"/>
                </a:cubicBezTo>
                <a:lnTo>
                  <a:pt x="0" y="1064267"/>
                </a:ln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23888" y="712392"/>
            <a:ext cx="10944225" cy="5533627"/>
          </a:xfrm>
          <a:prstGeom prst="roundRect">
            <a:avLst>
              <a:gd name="adj" fmla="val 4817"/>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820886" y="5486399"/>
            <a:ext cx="1846302" cy="1371601"/>
          </a:xfrm>
          <a:custGeom>
            <a:avLst/>
            <a:gdLst>
              <a:gd name="connsiteX0" fmla="*/ 923151 w 1846302"/>
              <a:gd name="connsiteY0" fmla="*/ 0 h 1371601"/>
              <a:gd name="connsiteX1" fmla="*/ 1846302 w 1846302"/>
              <a:gd name="connsiteY1" fmla="*/ 923151 h 1371601"/>
              <a:gd name="connsiteX2" fmla="*/ 1773756 w 1846302"/>
              <a:gd name="connsiteY2" fmla="*/ 1282483 h 1371601"/>
              <a:gd name="connsiteX3" fmla="*/ 1725384 w 1846302"/>
              <a:gd name="connsiteY3" fmla="*/ 1371601 h 1371601"/>
              <a:gd name="connsiteX4" fmla="*/ 120917 w 1846302"/>
              <a:gd name="connsiteY4" fmla="*/ 1371601 h 1371601"/>
              <a:gd name="connsiteX5" fmla="*/ 72546 w 1846302"/>
              <a:gd name="connsiteY5" fmla="*/ 1282483 h 1371601"/>
              <a:gd name="connsiteX6" fmla="*/ 0 w 1846302"/>
              <a:gd name="connsiteY6" fmla="*/ 923151 h 1371601"/>
              <a:gd name="connsiteX7" fmla="*/ 923151 w 1846302"/>
              <a:gd name="connsiteY7" fmla="*/ 0 h 1371601"/>
            </a:gdLst>
            <a:ahLst/>
            <a:cxnLst/>
            <a:rect l="l" t="t" r="r" b="b"/>
            <a:pathLst>
              <a:path w="1846302" h="1371601">
                <a:moveTo>
                  <a:pt x="923151" y="0"/>
                </a:moveTo>
                <a:cubicBezTo>
                  <a:pt x="1432993" y="0"/>
                  <a:pt x="1846302" y="413309"/>
                  <a:pt x="1846302" y="923151"/>
                </a:cubicBezTo>
                <a:cubicBezTo>
                  <a:pt x="1846302" y="1050612"/>
                  <a:pt x="1820470" y="1172039"/>
                  <a:pt x="1773756" y="1282483"/>
                </a:cubicBezTo>
                <a:lnTo>
                  <a:pt x="1725384" y="1371601"/>
                </a:lnTo>
                <a:lnTo>
                  <a:pt x="120917" y="1371601"/>
                </a:lnTo>
                <a:lnTo>
                  <a:pt x="72546" y="1282483"/>
                </a:lnTo>
                <a:cubicBezTo>
                  <a:pt x="25832" y="1172039"/>
                  <a:pt x="0" y="1050612"/>
                  <a:pt x="0" y="923151"/>
                </a:cubicBezTo>
                <a:cubicBezTo>
                  <a:pt x="0" y="413309"/>
                  <a:pt x="413309" y="0"/>
                  <a:pt x="923151" y="0"/>
                </a:cubicBez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10337633" y="0"/>
            <a:ext cx="1854367" cy="1916160"/>
          </a:xfrm>
          <a:custGeom>
            <a:avLst/>
            <a:gdLst>
              <a:gd name="connsiteX0" fmla="*/ 1304177 w 1854367"/>
              <a:gd name="connsiteY0" fmla="*/ 507019 h 1916160"/>
              <a:gd name="connsiteX1" fmla="*/ 1199215 w 1854367"/>
              <a:gd name="connsiteY1" fmla="*/ 611982 h 1916160"/>
              <a:gd name="connsiteX2" fmla="*/ 1304177 w 1854367"/>
              <a:gd name="connsiteY2" fmla="*/ 716945 h 1916160"/>
              <a:gd name="connsiteX3" fmla="*/ 1409141 w 1854367"/>
              <a:gd name="connsiteY3" fmla="*/ 611982 h 1916160"/>
              <a:gd name="connsiteX4" fmla="*/ 1304177 w 1854367"/>
              <a:gd name="connsiteY4" fmla="*/ 507019 h 1916160"/>
              <a:gd name="connsiteX5" fmla="*/ 1304179 w 1854367"/>
              <a:gd name="connsiteY5" fmla="*/ 504039 h 1916160"/>
              <a:gd name="connsiteX6" fmla="*/ 1412121 w 1854367"/>
              <a:gd name="connsiteY6" fmla="*/ 611982 h 1916160"/>
              <a:gd name="connsiteX7" fmla="*/ 1304179 w 1854367"/>
              <a:gd name="connsiteY7" fmla="*/ 719925 h 1916160"/>
              <a:gd name="connsiteX8" fmla="*/ 1196235 w 1854367"/>
              <a:gd name="connsiteY8" fmla="*/ 611982 h 1916160"/>
              <a:gd name="connsiteX9" fmla="*/ 1304179 w 1854367"/>
              <a:gd name="connsiteY9" fmla="*/ 504039 h 1916160"/>
              <a:gd name="connsiteX10" fmla="*/ 1304179 w 1854367"/>
              <a:gd name="connsiteY10" fmla="*/ 401271 h 1916160"/>
              <a:gd name="connsiteX11" fmla="*/ 1093469 w 1854367"/>
              <a:gd name="connsiteY11" fmla="*/ 611981 h 1916160"/>
              <a:gd name="connsiteX12" fmla="*/ 1304179 w 1854367"/>
              <a:gd name="connsiteY12" fmla="*/ 822691 h 1916160"/>
              <a:gd name="connsiteX13" fmla="*/ 1514888 w 1854367"/>
              <a:gd name="connsiteY13" fmla="*/ 611981 h 1916160"/>
              <a:gd name="connsiteX14" fmla="*/ 1304179 w 1854367"/>
              <a:gd name="connsiteY14" fmla="*/ 401271 h 1916160"/>
              <a:gd name="connsiteX15" fmla="*/ 1304179 w 1854367"/>
              <a:gd name="connsiteY15" fmla="*/ 395290 h 1916160"/>
              <a:gd name="connsiteX16" fmla="*/ 1520869 w 1854367"/>
              <a:gd name="connsiteY16" fmla="*/ 611981 h 1916160"/>
              <a:gd name="connsiteX17" fmla="*/ 1304179 w 1854367"/>
              <a:gd name="connsiteY17" fmla="*/ 828672 h 1916160"/>
              <a:gd name="connsiteX18" fmla="*/ 1087488 w 1854367"/>
              <a:gd name="connsiteY18" fmla="*/ 611981 h 1916160"/>
              <a:gd name="connsiteX19" fmla="*/ 1304179 w 1854367"/>
              <a:gd name="connsiteY19" fmla="*/ 395290 h 1916160"/>
              <a:gd name="connsiteX20" fmla="*/ 1304179 w 1854367"/>
              <a:gd name="connsiteY20" fmla="*/ 295524 h 1916160"/>
              <a:gd name="connsiteX21" fmla="*/ 987721 w 1854367"/>
              <a:gd name="connsiteY21" fmla="*/ 611982 h 1916160"/>
              <a:gd name="connsiteX22" fmla="*/ 1304179 w 1854367"/>
              <a:gd name="connsiteY22" fmla="*/ 928440 h 1916160"/>
              <a:gd name="connsiteX23" fmla="*/ 1620636 w 1854367"/>
              <a:gd name="connsiteY23" fmla="*/ 611982 h 1916160"/>
              <a:gd name="connsiteX24" fmla="*/ 1304179 w 1854367"/>
              <a:gd name="connsiteY24" fmla="*/ 295524 h 1916160"/>
              <a:gd name="connsiteX25" fmla="*/ 1304179 w 1854367"/>
              <a:gd name="connsiteY25" fmla="*/ 286542 h 1916160"/>
              <a:gd name="connsiteX26" fmla="*/ 1629618 w 1854367"/>
              <a:gd name="connsiteY26" fmla="*/ 611982 h 1916160"/>
              <a:gd name="connsiteX27" fmla="*/ 1304179 w 1854367"/>
              <a:gd name="connsiteY27" fmla="*/ 937422 h 1916160"/>
              <a:gd name="connsiteX28" fmla="*/ 978739 w 1854367"/>
              <a:gd name="connsiteY28" fmla="*/ 611982 h 1916160"/>
              <a:gd name="connsiteX29" fmla="*/ 1304179 w 1854367"/>
              <a:gd name="connsiteY29" fmla="*/ 286542 h 1916160"/>
              <a:gd name="connsiteX30" fmla="*/ 1304177 w 1854367"/>
              <a:gd name="connsiteY30" fmla="*/ 189777 h 1916160"/>
              <a:gd name="connsiteX31" fmla="*/ 881973 w 1854367"/>
              <a:gd name="connsiteY31" fmla="*/ 611982 h 1916160"/>
              <a:gd name="connsiteX32" fmla="*/ 1304177 w 1854367"/>
              <a:gd name="connsiteY32" fmla="*/ 1034187 h 1916160"/>
              <a:gd name="connsiteX33" fmla="*/ 1726382 w 1854367"/>
              <a:gd name="connsiteY33" fmla="*/ 611982 h 1916160"/>
              <a:gd name="connsiteX34" fmla="*/ 1304177 w 1854367"/>
              <a:gd name="connsiteY34" fmla="*/ 189777 h 1916160"/>
              <a:gd name="connsiteX35" fmla="*/ 1304177 w 1854367"/>
              <a:gd name="connsiteY35" fmla="*/ 177793 h 1916160"/>
              <a:gd name="connsiteX36" fmla="*/ 1738366 w 1854367"/>
              <a:gd name="connsiteY36" fmla="*/ 611982 h 1916160"/>
              <a:gd name="connsiteX37" fmla="*/ 1304177 w 1854367"/>
              <a:gd name="connsiteY37" fmla="*/ 1046170 h 1916160"/>
              <a:gd name="connsiteX38" fmla="*/ 869989 w 1854367"/>
              <a:gd name="connsiteY38" fmla="*/ 611982 h 1916160"/>
              <a:gd name="connsiteX39" fmla="*/ 1304177 w 1854367"/>
              <a:gd name="connsiteY39" fmla="*/ 177793 h 1916160"/>
              <a:gd name="connsiteX40" fmla="*/ 1304177 w 1854367"/>
              <a:gd name="connsiteY40" fmla="*/ 84030 h 1916160"/>
              <a:gd name="connsiteX41" fmla="*/ 776226 w 1854367"/>
              <a:gd name="connsiteY41" fmla="*/ 611982 h 1916160"/>
              <a:gd name="connsiteX42" fmla="*/ 1304177 w 1854367"/>
              <a:gd name="connsiteY42" fmla="*/ 1139933 h 1916160"/>
              <a:gd name="connsiteX43" fmla="*/ 1832129 w 1854367"/>
              <a:gd name="connsiteY43" fmla="*/ 611982 h 1916160"/>
              <a:gd name="connsiteX44" fmla="*/ 1304177 w 1854367"/>
              <a:gd name="connsiteY44" fmla="*/ 84030 h 1916160"/>
              <a:gd name="connsiteX45" fmla="*/ 1304179 w 1854367"/>
              <a:gd name="connsiteY45" fmla="*/ 69044 h 1916160"/>
              <a:gd name="connsiteX46" fmla="*/ 1847116 w 1854367"/>
              <a:gd name="connsiteY46" fmla="*/ 611982 h 1916160"/>
              <a:gd name="connsiteX47" fmla="*/ 1304179 w 1854367"/>
              <a:gd name="connsiteY47" fmla="*/ 1154919 h 1916160"/>
              <a:gd name="connsiteX48" fmla="*/ 761241 w 1854367"/>
              <a:gd name="connsiteY48" fmla="*/ 611982 h 1916160"/>
              <a:gd name="connsiteX49" fmla="*/ 1304179 w 1854367"/>
              <a:gd name="connsiteY49" fmla="*/ 69044 h 1916160"/>
              <a:gd name="connsiteX50" fmla="*/ 1719039 w 1854367"/>
              <a:gd name="connsiteY50" fmla="*/ 0 h 1916160"/>
              <a:gd name="connsiteX51" fmla="*/ 1751868 w 1854367"/>
              <a:gd name="connsiteY51" fmla="*/ 0 h 1916160"/>
              <a:gd name="connsiteX52" fmla="*/ 1841887 w 1854367"/>
              <a:gd name="connsiteY52" fmla="*/ 74273 h 1916160"/>
              <a:gd name="connsiteX53" fmla="*/ 1854367 w 1854367"/>
              <a:gd name="connsiteY53" fmla="*/ 89399 h 1916160"/>
              <a:gd name="connsiteX54" fmla="*/ 1854367 w 1854367"/>
              <a:gd name="connsiteY54" fmla="*/ 122227 h 1916160"/>
              <a:gd name="connsiteX55" fmla="*/ 1827046 w 1854367"/>
              <a:gd name="connsiteY55" fmla="*/ 89114 h 1916160"/>
              <a:gd name="connsiteX56" fmla="*/ 1460379 w 1854367"/>
              <a:gd name="connsiteY56" fmla="*/ 0 h 1916160"/>
              <a:gd name="connsiteX57" fmla="*/ 1520772 w 1854367"/>
              <a:gd name="connsiteY57" fmla="*/ 0 h 1916160"/>
              <a:gd name="connsiteX58" fmla="*/ 1557842 w 1854367"/>
              <a:gd name="connsiteY58" fmla="*/ 11508 h 1916160"/>
              <a:gd name="connsiteX59" fmla="*/ 1844565 w 1854367"/>
              <a:gd name="connsiteY59" fmla="*/ 247617 h 1916160"/>
              <a:gd name="connsiteX60" fmla="*/ 1854367 w 1854367"/>
              <a:gd name="connsiteY60" fmla="*/ 265675 h 1916160"/>
              <a:gd name="connsiteX61" fmla="*/ 1854367 w 1854367"/>
              <a:gd name="connsiteY61" fmla="*/ 303211 h 1916160"/>
              <a:gd name="connsiteX62" fmla="*/ 1829650 w 1854367"/>
              <a:gd name="connsiteY62" fmla="*/ 257674 h 1916160"/>
              <a:gd name="connsiteX63" fmla="*/ 1550841 w 1854367"/>
              <a:gd name="connsiteY63" fmla="*/ 28081 h 1916160"/>
              <a:gd name="connsiteX64" fmla="*/ 1087583 w 1854367"/>
              <a:gd name="connsiteY64" fmla="*/ 0 h 1916160"/>
              <a:gd name="connsiteX65" fmla="*/ 1147975 w 1854367"/>
              <a:gd name="connsiteY65" fmla="*/ 0 h 1916160"/>
              <a:gd name="connsiteX66" fmla="*/ 1057513 w 1854367"/>
              <a:gd name="connsiteY66" fmla="*/ 28081 h 1916160"/>
              <a:gd name="connsiteX67" fmla="*/ 670479 w 1854367"/>
              <a:gd name="connsiteY67" fmla="*/ 611981 h 1916160"/>
              <a:gd name="connsiteX68" fmla="*/ 1304177 w 1854367"/>
              <a:gd name="connsiteY68" fmla="*/ 1245679 h 1916160"/>
              <a:gd name="connsiteX69" fmla="*/ 1829650 w 1854367"/>
              <a:gd name="connsiteY69" fmla="*/ 966287 h 1916160"/>
              <a:gd name="connsiteX70" fmla="*/ 1854367 w 1854367"/>
              <a:gd name="connsiteY70" fmla="*/ 920750 h 1916160"/>
              <a:gd name="connsiteX71" fmla="*/ 1854367 w 1854367"/>
              <a:gd name="connsiteY71" fmla="*/ 958286 h 1916160"/>
              <a:gd name="connsiteX72" fmla="*/ 1844565 w 1854367"/>
              <a:gd name="connsiteY72" fmla="*/ 976344 h 1916160"/>
              <a:gd name="connsiteX73" fmla="*/ 1304177 w 1854367"/>
              <a:gd name="connsiteY73" fmla="*/ 1263666 h 1916160"/>
              <a:gd name="connsiteX74" fmla="*/ 652492 w 1854367"/>
              <a:gd name="connsiteY74" fmla="*/ 611981 h 1916160"/>
              <a:gd name="connsiteX75" fmla="*/ 1050512 w 1854367"/>
              <a:gd name="connsiteY75" fmla="*/ 11508 h 1916160"/>
              <a:gd name="connsiteX76" fmla="*/ 856490 w 1854367"/>
              <a:gd name="connsiteY76" fmla="*/ 0 h 1916160"/>
              <a:gd name="connsiteX77" fmla="*/ 889318 w 1854367"/>
              <a:gd name="connsiteY77" fmla="*/ 0 h 1916160"/>
              <a:gd name="connsiteX78" fmla="*/ 781311 w 1854367"/>
              <a:gd name="connsiteY78" fmla="*/ 89114 h 1916160"/>
              <a:gd name="connsiteX79" fmla="*/ 564732 w 1854367"/>
              <a:gd name="connsiteY79" fmla="*/ 611982 h 1916160"/>
              <a:gd name="connsiteX80" fmla="*/ 1304179 w 1854367"/>
              <a:gd name="connsiteY80" fmla="*/ 1351428 h 1916160"/>
              <a:gd name="connsiteX81" fmla="*/ 1827046 w 1854367"/>
              <a:gd name="connsiteY81" fmla="*/ 1134849 h 1916160"/>
              <a:gd name="connsiteX82" fmla="*/ 1854367 w 1854367"/>
              <a:gd name="connsiteY82" fmla="*/ 1101736 h 1916160"/>
              <a:gd name="connsiteX83" fmla="*/ 1854367 w 1854367"/>
              <a:gd name="connsiteY83" fmla="*/ 1134565 h 1916160"/>
              <a:gd name="connsiteX84" fmla="*/ 1841887 w 1854367"/>
              <a:gd name="connsiteY84" fmla="*/ 1149690 h 1916160"/>
              <a:gd name="connsiteX85" fmla="*/ 1304179 w 1854367"/>
              <a:gd name="connsiteY85" fmla="*/ 1372416 h 1916160"/>
              <a:gd name="connsiteX86" fmla="*/ 543744 w 1854367"/>
              <a:gd name="connsiteY86" fmla="*/ 611982 h 1916160"/>
              <a:gd name="connsiteX87" fmla="*/ 766470 w 1854367"/>
              <a:gd name="connsiteY87" fmla="*/ 74273 h 1916160"/>
              <a:gd name="connsiteX88" fmla="*/ 687409 w 1854367"/>
              <a:gd name="connsiteY88" fmla="*/ 0 h 1916160"/>
              <a:gd name="connsiteX89" fmla="*/ 723916 w 1854367"/>
              <a:gd name="connsiteY89" fmla="*/ 0 h 1916160"/>
              <a:gd name="connsiteX90" fmla="*/ 706536 w 1854367"/>
              <a:gd name="connsiteY90" fmla="*/ 14339 h 1916160"/>
              <a:gd name="connsiteX91" fmla="*/ 458985 w 1854367"/>
              <a:gd name="connsiteY91" fmla="*/ 611982 h 1916160"/>
              <a:gd name="connsiteX92" fmla="*/ 1304179 w 1854367"/>
              <a:gd name="connsiteY92" fmla="*/ 1457175 h 1916160"/>
              <a:gd name="connsiteX93" fmla="*/ 1776734 w 1854367"/>
              <a:gd name="connsiteY93" fmla="*/ 1312830 h 1916160"/>
              <a:gd name="connsiteX94" fmla="*/ 1854367 w 1854367"/>
              <a:gd name="connsiteY94" fmla="*/ 1248777 h 1916160"/>
              <a:gd name="connsiteX95" fmla="*/ 1854367 w 1854367"/>
              <a:gd name="connsiteY95" fmla="*/ 1279737 h 1916160"/>
              <a:gd name="connsiteX96" fmla="*/ 1790148 w 1854367"/>
              <a:gd name="connsiteY96" fmla="*/ 1332723 h 1916160"/>
              <a:gd name="connsiteX97" fmla="*/ 1304179 w 1854367"/>
              <a:gd name="connsiteY97" fmla="*/ 1481165 h 1916160"/>
              <a:gd name="connsiteX98" fmla="*/ 434996 w 1854367"/>
              <a:gd name="connsiteY98" fmla="*/ 611982 h 1916160"/>
              <a:gd name="connsiteX99" fmla="*/ 583439 w 1854367"/>
              <a:gd name="connsiteY99" fmla="*/ 126013 h 1916160"/>
              <a:gd name="connsiteX100" fmla="*/ 547066 w 1854367"/>
              <a:gd name="connsiteY100" fmla="*/ 0 h 1916160"/>
              <a:gd name="connsiteX101" fmla="*/ 581898 w 1854367"/>
              <a:gd name="connsiteY101" fmla="*/ 0 h 1916160"/>
              <a:gd name="connsiteX102" fmla="*/ 515644 w 1854367"/>
              <a:gd name="connsiteY102" fmla="*/ 80301 h 1916160"/>
              <a:gd name="connsiteX103" fmla="*/ 353238 w 1854367"/>
              <a:gd name="connsiteY103" fmla="*/ 611982 h 1916160"/>
              <a:gd name="connsiteX104" fmla="*/ 1304179 w 1854367"/>
              <a:gd name="connsiteY104" fmla="*/ 1562923 h 1916160"/>
              <a:gd name="connsiteX105" fmla="*/ 1835860 w 1854367"/>
              <a:gd name="connsiteY105" fmla="*/ 1400517 h 1916160"/>
              <a:gd name="connsiteX106" fmla="*/ 1854367 w 1854367"/>
              <a:gd name="connsiteY106" fmla="*/ 1385248 h 1916160"/>
              <a:gd name="connsiteX107" fmla="*/ 1854367 w 1854367"/>
              <a:gd name="connsiteY107" fmla="*/ 1420080 h 1916160"/>
              <a:gd name="connsiteX108" fmla="*/ 1850950 w 1854367"/>
              <a:gd name="connsiteY108" fmla="*/ 1422899 h 1916160"/>
              <a:gd name="connsiteX109" fmla="*/ 1304179 w 1854367"/>
              <a:gd name="connsiteY109" fmla="*/ 1589914 h 1916160"/>
              <a:gd name="connsiteX110" fmla="*/ 326247 w 1854367"/>
              <a:gd name="connsiteY110" fmla="*/ 611982 h 1916160"/>
              <a:gd name="connsiteX111" fmla="*/ 493263 w 1854367"/>
              <a:gd name="connsiteY111" fmla="*/ 65210 h 1916160"/>
              <a:gd name="connsiteX112" fmla="*/ 406721 w 1854367"/>
              <a:gd name="connsiteY112" fmla="*/ 0 h 1916160"/>
              <a:gd name="connsiteX113" fmla="*/ 445427 w 1854367"/>
              <a:gd name="connsiteY113" fmla="*/ 0 h 1916160"/>
              <a:gd name="connsiteX114" fmla="*/ 427955 w 1854367"/>
              <a:gd name="connsiteY114" fmla="*/ 21176 h 1916160"/>
              <a:gd name="connsiteX115" fmla="*/ 247489 w 1854367"/>
              <a:gd name="connsiteY115" fmla="*/ 611981 h 1916160"/>
              <a:gd name="connsiteX116" fmla="*/ 1304177 w 1854367"/>
              <a:gd name="connsiteY116" fmla="*/ 1668669 h 1916160"/>
              <a:gd name="connsiteX117" fmla="*/ 1807858 w 1854367"/>
              <a:gd name="connsiteY117" fmla="*/ 1541133 h 1916160"/>
              <a:gd name="connsiteX118" fmla="*/ 1854367 w 1854367"/>
              <a:gd name="connsiteY118" fmla="*/ 1512877 h 1916160"/>
              <a:gd name="connsiteX119" fmla="*/ 1854367 w 1854367"/>
              <a:gd name="connsiteY119" fmla="*/ 1547934 h 1916160"/>
              <a:gd name="connsiteX120" fmla="*/ 1822153 w 1854367"/>
              <a:gd name="connsiteY120" fmla="*/ 1567505 h 1916160"/>
              <a:gd name="connsiteX121" fmla="*/ 1304177 w 1854367"/>
              <a:gd name="connsiteY121" fmla="*/ 1698661 h 1916160"/>
              <a:gd name="connsiteX122" fmla="*/ 217497 w 1854367"/>
              <a:gd name="connsiteY122" fmla="*/ 611981 h 1916160"/>
              <a:gd name="connsiteX123" fmla="*/ 403085 w 1854367"/>
              <a:gd name="connsiteY123" fmla="*/ 4407 h 1916160"/>
              <a:gd name="connsiteX124" fmla="*/ 282300 w 1854367"/>
              <a:gd name="connsiteY124" fmla="*/ 0 h 1916160"/>
              <a:gd name="connsiteX125" fmla="*/ 319672 w 1854367"/>
              <a:gd name="connsiteY125" fmla="*/ 0 h 1916160"/>
              <a:gd name="connsiteX126" fmla="*/ 233093 w 1854367"/>
              <a:gd name="connsiteY126" fmla="*/ 159509 h 1916160"/>
              <a:gd name="connsiteX127" fmla="*/ 141743 w 1854367"/>
              <a:gd name="connsiteY127" fmla="*/ 611982 h 1916160"/>
              <a:gd name="connsiteX128" fmla="*/ 1304179 w 1854367"/>
              <a:gd name="connsiteY128" fmla="*/ 1774417 h 1916160"/>
              <a:gd name="connsiteX129" fmla="*/ 1756651 w 1854367"/>
              <a:gd name="connsiteY129" fmla="*/ 1683067 h 1916160"/>
              <a:gd name="connsiteX130" fmla="*/ 1854367 w 1854367"/>
              <a:gd name="connsiteY130" fmla="*/ 1635995 h 1916160"/>
              <a:gd name="connsiteX131" fmla="*/ 1854367 w 1854367"/>
              <a:gd name="connsiteY131" fmla="*/ 1672583 h 1916160"/>
              <a:gd name="connsiteX132" fmla="*/ 1769494 w 1854367"/>
              <a:gd name="connsiteY132" fmla="*/ 1713468 h 1916160"/>
              <a:gd name="connsiteX133" fmla="*/ 1304179 w 1854367"/>
              <a:gd name="connsiteY133" fmla="*/ 1807411 h 1916160"/>
              <a:gd name="connsiteX134" fmla="*/ 108749 w 1854367"/>
              <a:gd name="connsiteY134" fmla="*/ 611982 h 1916160"/>
              <a:gd name="connsiteX135" fmla="*/ 202692 w 1854367"/>
              <a:gd name="connsiteY135" fmla="*/ 146666 h 1916160"/>
              <a:gd name="connsiteX136" fmla="*/ 159121 w 1854367"/>
              <a:gd name="connsiteY136" fmla="*/ 0 h 1916160"/>
              <a:gd name="connsiteX137" fmla="*/ 199892 w 1854367"/>
              <a:gd name="connsiteY137" fmla="*/ 0 h 1916160"/>
              <a:gd name="connsiteX138" fmla="*/ 135655 w 1854367"/>
              <a:gd name="connsiteY138" fmla="*/ 118348 h 1916160"/>
              <a:gd name="connsiteX139" fmla="*/ 35995 w 1854367"/>
              <a:gd name="connsiteY139" fmla="*/ 611982 h 1916160"/>
              <a:gd name="connsiteX140" fmla="*/ 1304177 w 1854367"/>
              <a:gd name="connsiteY140" fmla="*/ 1880164 h 1916160"/>
              <a:gd name="connsiteX141" fmla="*/ 1797811 w 1854367"/>
              <a:gd name="connsiteY141" fmla="*/ 1780504 h 1916160"/>
              <a:gd name="connsiteX142" fmla="*/ 1854367 w 1854367"/>
              <a:gd name="connsiteY142" fmla="*/ 1753260 h 1916160"/>
              <a:gd name="connsiteX143" fmla="*/ 1854367 w 1854367"/>
              <a:gd name="connsiteY143" fmla="*/ 1793177 h 1916160"/>
              <a:gd name="connsiteX144" fmla="*/ 1811824 w 1854367"/>
              <a:gd name="connsiteY144" fmla="*/ 1813671 h 1916160"/>
              <a:gd name="connsiteX145" fmla="*/ 1304179 w 1854367"/>
              <a:gd name="connsiteY145" fmla="*/ 1916160 h 1916160"/>
              <a:gd name="connsiteX146" fmla="*/ 0 w 1854367"/>
              <a:gd name="connsiteY146" fmla="*/ 611982 h 1916160"/>
              <a:gd name="connsiteX147" fmla="*/ 102489 w 1854367"/>
              <a:gd name="connsiteY147" fmla="*/ 104336 h 1916160"/>
            </a:gdLst>
            <a:ahLst/>
            <a:cxnLst/>
            <a:rect l="l" t="t" r="r" b="b"/>
            <a:pathLst>
              <a:path w="1854367" h="1916160">
                <a:moveTo>
                  <a:pt x="1304177" y="507019"/>
                </a:moveTo>
                <a:cubicBezTo>
                  <a:pt x="1246209" y="507019"/>
                  <a:pt x="1199215" y="554013"/>
                  <a:pt x="1199215" y="611982"/>
                </a:cubicBezTo>
                <a:cubicBezTo>
                  <a:pt x="1199215" y="669951"/>
                  <a:pt x="1246209" y="716945"/>
                  <a:pt x="1304177" y="716945"/>
                </a:cubicBezTo>
                <a:cubicBezTo>
                  <a:pt x="1362147" y="716945"/>
                  <a:pt x="1409141" y="669951"/>
                  <a:pt x="1409141" y="611982"/>
                </a:cubicBezTo>
                <a:cubicBezTo>
                  <a:pt x="1409141" y="554013"/>
                  <a:pt x="1362147" y="507019"/>
                  <a:pt x="1304177" y="507019"/>
                </a:cubicBezTo>
                <a:close/>
                <a:moveTo>
                  <a:pt x="1304179" y="504039"/>
                </a:moveTo>
                <a:cubicBezTo>
                  <a:pt x="1363793" y="504039"/>
                  <a:pt x="1412121" y="552367"/>
                  <a:pt x="1412121" y="611982"/>
                </a:cubicBezTo>
                <a:cubicBezTo>
                  <a:pt x="1412121" y="671597"/>
                  <a:pt x="1363793" y="719925"/>
                  <a:pt x="1304179" y="719925"/>
                </a:cubicBezTo>
                <a:cubicBezTo>
                  <a:pt x="1244563" y="719925"/>
                  <a:pt x="1196235" y="671597"/>
                  <a:pt x="1196235" y="611982"/>
                </a:cubicBezTo>
                <a:cubicBezTo>
                  <a:pt x="1196235" y="552367"/>
                  <a:pt x="1244563" y="504039"/>
                  <a:pt x="1304179" y="504039"/>
                </a:cubicBezTo>
                <a:close/>
                <a:moveTo>
                  <a:pt x="1304179" y="401271"/>
                </a:moveTo>
                <a:cubicBezTo>
                  <a:pt x="1187807" y="401271"/>
                  <a:pt x="1093469" y="495609"/>
                  <a:pt x="1093469" y="611981"/>
                </a:cubicBezTo>
                <a:cubicBezTo>
                  <a:pt x="1093469" y="728353"/>
                  <a:pt x="1187807" y="822691"/>
                  <a:pt x="1304179" y="822691"/>
                </a:cubicBezTo>
                <a:cubicBezTo>
                  <a:pt x="1420551" y="822691"/>
                  <a:pt x="1514888" y="728353"/>
                  <a:pt x="1514888" y="611981"/>
                </a:cubicBezTo>
                <a:cubicBezTo>
                  <a:pt x="1514888" y="495609"/>
                  <a:pt x="1420551" y="401271"/>
                  <a:pt x="1304179" y="401271"/>
                </a:cubicBezTo>
                <a:close/>
                <a:moveTo>
                  <a:pt x="1304179" y="395290"/>
                </a:moveTo>
                <a:cubicBezTo>
                  <a:pt x="1423853" y="395290"/>
                  <a:pt x="1520869" y="492306"/>
                  <a:pt x="1520869" y="611981"/>
                </a:cubicBezTo>
                <a:cubicBezTo>
                  <a:pt x="1520869" y="731656"/>
                  <a:pt x="1423853" y="828672"/>
                  <a:pt x="1304179" y="828672"/>
                </a:cubicBezTo>
                <a:cubicBezTo>
                  <a:pt x="1184503" y="828672"/>
                  <a:pt x="1087488" y="731656"/>
                  <a:pt x="1087488" y="611981"/>
                </a:cubicBezTo>
                <a:cubicBezTo>
                  <a:pt x="1087488" y="492306"/>
                  <a:pt x="1184503" y="395290"/>
                  <a:pt x="1304179" y="395290"/>
                </a:cubicBezTo>
                <a:close/>
                <a:moveTo>
                  <a:pt x="1304179" y="295524"/>
                </a:moveTo>
                <a:cubicBezTo>
                  <a:pt x="1129404" y="295524"/>
                  <a:pt x="987721" y="437207"/>
                  <a:pt x="987721" y="611982"/>
                </a:cubicBezTo>
                <a:cubicBezTo>
                  <a:pt x="987721" y="786756"/>
                  <a:pt x="1129404" y="928440"/>
                  <a:pt x="1304179" y="928440"/>
                </a:cubicBezTo>
                <a:cubicBezTo>
                  <a:pt x="1478953" y="928440"/>
                  <a:pt x="1620636" y="786756"/>
                  <a:pt x="1620636" y="611982"/>
                </a:cubicBezTo>
                <a:cubicBezTo>
                  <a:pt x="1620636" y="437207"/>
                  <a:pt x="1478953" y="295524"/>
                  <a:pt x="1304179" y="295524"/>
                </a:cubicBezTo>
                <a:close/>
                <a:moveTo>
                  <a:pt x="1304179" y="286542"/>
                </a:moveTo>
                <a:cubicBezTo>
                  <a:pt x="1483914" y="286542"/>
                  <a:pt x="1629618" y="432246"/>
                  <a:pt x="1629618" y="611982"/>
                </a:cubicBezTo>
                <a:cubicBezTo>
                  <a:pt x="1629618" y="791718"/>
                  <a:pt x="1483914" y="937422"/>
                  <a:pt x="1304179" y="937422"/>
                </a:cubicBezTo>
                <a:cubicBezTo>
                  <a:pt x="1124443" y="937422"/>
                  <a:pt x="978739" y="791718"/>
                  <a:pt x="978739" y="611982"/>
                </a:cubicBezTo>
                <a:cubicBezTo>
                  <a:pt x="978739" y="432246"/>
                  <a:pt x="1124443" y="286542"/>
                  <a:pt x="1304179" y="286542"/>
                </a:cubicBezTo>
                <a:close/>
                <a:moveTo>
                  <a:pt x="1304177" y="189777"/>
                </a:moveTo>
                <a:cubicBezTo>
                  <a:pt x="1071001" y="189777"/>
                  <a:pt x="881973" y="378805"/>
                  <a:pt x="881973" y="611982"/>
                </a:cubicBezTo>
                <a:cubicBezTo>
                  <a:pt x="881973" y="845158"/>
                  <a:pt x="1071001" y="1034187"/>
                  <a:pt x="1304177" y="1034187"/>
                </a:cubicBezTo>
                <a:cubicBezTo>
                  <a:pt x="1537354" y="1034187"/>
                  <a:pt x="1726382" y="845158"/>
                  <a:pt x="1726382" y="611982"/>
                </a:cubicBezTo>
                <a:cubicBezTo>
                  <a:pt x="1726382" y="378805"/>
                  <a:pt x="1537354" y="189777"/>
                  <a:pt x="1304177" y="189777"/>
                </a:cubicBezTo>
                <a:close/>
                <a:moveTo>
                  <a:pt x="1304177" y="177793"/>
                </a:moveTo>
                <a:cubicBezTo>
                  <a:pt x="1543973" y="177793"/>
                  <a:pt x="1738366" y="372186"/>
                  <a:pt x="1738366" y="611982"/>
                </a:cubicBezTo>
                <a:cubicBezTo>
                  <a:pt x="1738366" y="851777"/>
                  <a:pt x="1543973" y="1046170"/>
                  <a:pt x="1304177" y="1046170"/>
                </a:cubicBezTo>
                <a:cubicBezTo>
                  <a:pt x="1064382" y="1046170"/>
                  <a:pt x="869989" y="851777"/>
                  <a:pt x="869989" y="611982"/>
                </a:cubicBezTo>
                <a:cubicBezTo>
                  <a:pt x="869989" y="372186"/>
                  <a:pt x="1064382" y="177793"/>
                  <a:pt x="1304177" y="177793"/>
                </a:cubicBezTo>
                <a:close/>
                <a:moveTo>
                  <a:pt x="1304177" y="84030"/>
                </a:moveTo>
                <a:cubicBezTo>
                  <a:pt x="1012598" y="84030"/>
                  <a:pt x="776226" y="320402"/>
                  <a:pt x="776226" y="611982"/>
                </a:cubicBezTo>
                <a:cubicBezTo>
                  <a:pt x="776226" y="903561"/>
                  <a:pt x="1012598" y="1139933"/>
                  <a:pt x="1304177" y="1139933"/>
                </a:cubicBezTo>
                <a:cubicBezTo>
                  <a:pt x="1595757" y="1139933"/>
                  <a:pt x="1832129" y="903561"/>
                  <a:pt x="1832129" y="611982"/>
                </a:cubicBezTo>
                <a:cubicBezTo>
                  <a:pt x="1832129" y="320402"/>
                  <a:pt x="1595757" y="84030"/>
                  <a:pt x="1304177" y="84030"/>
                </a:cubicBezTo>
                <a:close/>
                <a:moveTo>
                  <a:pt x="1304179" y="69044"/>
                </a:moveTo>
                <a:cubicBezTo>
                  <a:pt x="1604034" y="69044"/>
                  <a:pt x="1847116" y="312126"/>
                  <a:pt x="1847116" y="611982"/>
                </a:cubicBezTo>
                <a:cubicBezTo>
                  <a:pt x="1847116" y="911837"/>
                  <a:pt x="1604034" y="1154919"/>
                  <a:pt x="1304179" y="1154919"/>
                </a:cubicBezTo>
                <a:cubicBezTo>
                  <a:pt x="1004323" y="1154919"/>
                  <a:pt x="761241" y="911837"/>
                  <a:pt x="761241" y="611982"/>
                </a:cubicBezTo>
                <a:cubicBezTo>
                  <a:pt x="761241" y="312126"/>
                  <a:pt x="1004323" y="69044"/>
                  <a:pt x="1304179" y="69044"/>
                </a:cubicBezTo>
                <a:close/>
                <a:moveTo>
                  <a:pt x="1719039" y="0"/>
                </a:moveTo>
                <a:lnTo>
                  <a:pt x="1751868" y="0"/>
                </a:lnTo>
                <a:lnTo>
                  <a:pt x="1841887" y="74273"/>
                </a:lnTo>
                <a:lnTo>
                  <a:pt x="1854367" y="89399"/>
                </a:lnTo>
                <a:lnTo>
                  <a:pt x="1854367" y="122227"/>
                </a:lnTo>
                <a:lnTo>
                  <a:pt x="1827046" y="89114"/>
                </a:lnTo>
                <a:close/>
                <a:moveTo>
                  <a:pt x="1460379" y="0"/>
                </a:moveTo>
                <a:lnTo>
                  <a:pt x="1520772" y="0"/>
                </a:lnTo>
                <a:lnTo>
                  <a:pt x="1557842" y="11508"/>
                </a:lnTo>
                <a:cubicBezTo>
                  <a:pt x="1674792" y="60973"/>
                  <a:pt x="1774298" y="143607"/>
                  <a:pt x="1844565" y="247617"/>
                </a:cubicBezTo>
                <a:lnTo>
                  <a:pt x="1854367" y="265675"/>
                </a:lnTo>
                <a:lnTo>
                  <a:pt x="1854367" y="303211"/>
                </a:lnTo>
                <a:lnTo>
                  <a:pt x="1829650" y="257674"/>
                </a:lnTo>
                <a:cubicBezTo>
                  <a:pt x="1761322" y="156535"/>
                  <a:pt x="1664563" y="76181"/>
                  <a:pt x="1550841" y="28081"/>
                </a:cubicBezTo>
                <a:close/>
                <a:moveTo>
                  <a:pt x="1087583" y="0"/>
                </a:moveTo>
                <a:lnTo>
                  <a:pt x="1147975" y="0"/>
                </a:lnTo>
                <a:lnTo>
                  <a:pt x="1057513" y="28081"/>
                </a:lnTo>
                <a:cubicBezTo>
                  <a:pt x="830070" y="124282"/>
                  <a:pt x="670479" y="349494"/>
                  <a:pt x="670479" y="611981"/>
                </a:cubicBezTo>
                <a:cubicBezTo>
                  <a:pt x="670479" y="961962"/>
                  <a:pt x="954196" y="1245679"/>
                  <a:pt x="1304177" y="1245679"/>
                </a:cubicBezTo>
                <a:cubicBezTo>
                  <a:pt x="1522916" y="1245679"/>
                  <a:pt x="1715770" y="1134853"/>
                  <a:pt x="1829650" y="966287"/>
                </a:cubicBezTo>
                <a:lnTo>
                  <a:pt x="1854367" y="920750"/>
                </a:lnTo>
                <a:lnTo>
                  <a:pt x="1854367" y="958286"/>
                </a:lnTo>
                <a:lnTo>
                  <a:pt x="1844565" y="976344"/>
                </a:lnTo>
                <a:cubicBezTo>
                  <a:pt x="1727452" y="1149694"/>
                  <a:pt x="1529124" y="1263666"/>
                  <a:pt x="1304177" y="1263666"/>
                </a:cubicBezTo>
                <a:cubicBezTo>
                  <a:pt x="944262" y="1263666"/>
                  <a:pt x="652492" y="971896"/>
                  <a:pt x="652492" y="611981"/>
                </a:cubicBezTo>
                <a:cubicBezTo>
                  <a:pt x="652492" y="342044"/>
                  <a:pt x="816613" y="110439"/>
                  <a:pt x="1050512" y="11508"/>
                </a:cubicBezTo>
                <a:close/>
                <a:moveTo>
                  <a:pt x="856490" y="0"/>
                </a:moveTo>
                <a:lnTo>
                  <a:pt x="889318" y="0"/>
                </a:lnTo>
                <a:lnTo>
                  <a:pt x="781311" y="89114"/>
                </a:lnTo>
                <a:cubicBezTo>
                  <a:pt x="647498" y="222928"/>
                  <a:pt x="564732" y="407789"/>
                  <a:pt x="564732" y="611982"/>
                </a:cubicBezTo>
                <a:cubicBezTo>
                  <a:pt x="564732" y="1020367"/>
                  <a:pt x="895794" y="1351428"/>
                  <a:pt x="1304179" y="1351428"/>
                </a:cubicBezTo>
                <a:cubicBezTo>
                  <a:pt x="1508371" y="1351428"/>
                  <a:pt x="1693233" y="1268663"/>
                  <a:pt x="1827046" y="1134849"/>
                </a:cubicBezTo>
                <a:lnTo>
                  <a:pt x="1854367" y="1101736"/>
                </a:lnTo>
                <a:lnTo>
                  <a:pt x="1854367" y="1134565"/>
                </a:lnTo>
                <a:lnTo>
                  <a:pt x="1841887" y="1149690"/>
                </a:lnTo>
                <a:cubicBezTo>
                  <a:pt x="1704275" y="1287302"/>
                  <a:pt x="1514167" y="1372416"/>
                  <a:pt x="1304179" y="1372416"/>
                </a:cubicBezTo>
                <a:cubicBezTo>
                  <a:pt x="884202" y="1372416"/>
                  <a:pt x="543744" y="1031959"/>
                  <a:pt x="543744" y="611982"/>
                </a:cubicBezTo>
                <a:cubicBezTo>
                  <a:pt x="543744" y="401993"/>
                  <a:pt x="628858" y="211885"/>
                  <a:pt x="766470" y="74273"/>
                </a:cubicBezTo>
                <a:close/>
                <a:moveTo>
                  <a:pt x="687409" y="0"/>
                </a:moveTo>
                <a:lnTo>
                  <a:pt x="723916" y="0"/>
                </a:lnTo>
                <a:lnTo>
                  <a:pt x="706536" y="14339"/>
                </a:lnTo>
                <a:cubicBezTo>
                  <a:pt x="553586" y="167289"/>
                  <a:pt x="458985" y="378588"/>
                  <a:pt x="458985" y="611982"/>
                </a:cubicBezTo>
                <a:cubicBezTo>
                  <a:pt x="458985" y="1078770"/>
                  <a:pt x="837391" y="1457175"/>
                  <a:pt x="1304179" y="1457175"/>
                </a:cubicBezTo>
                <a:cubicBezTo>
                  <a:pt x="1479224" y="1457175"/>
                  <a:pt x="1641841" y="1403962"/>
                  <a:pt x="1776734" y="1312830"/>
                </a:cubicBezTo>
                <a:lnTo>
                  <a:pt x="1854367" y="1248777"/>
                </a:lnTo>
                <a:lnTo>
                  <a:pt x="1854367" y="1279737"/>
                </a:lnTo>
                <a:lnTo>
                  <a:pt x="1790148" y="1332723"/>
                </a:lnTo>
                <a:cubicBezTo>
                  <a:pt x="1651425" y="1426442"/>
                  <a:pt x="1484193" y="1481165"/>
                  <a:pt x="1304179" y="1481165"/>
                </a:cubicBezTo>
                <a:cubicBezTo>
                  <a:pt x="824143" y="1481165"/>
                  <a:pt x="434996" y="1092019"/>
                  <a:pt x="434996" y="611982"/>
                </a:cubicBezTo>
                <a:cubicBezTo>
                  <a:pt x="434996" y="431968"/>
                  <a:pt x="489720" y="264735"/>
                  <a:pt x="583439" y="126013"/>
                </a:cubicBezTo>
                <a:close/>
                <a:moveTo>
                  <a:pt x="547066" y="0"/>
                </a:moveTo>
                <a:lnTo>
                  <a:pt x="581898" y="0"/>
                </a:lnTo>
                <a:lnTo>
                  <a:pt x="515644" y="80301"/>
                </a:lnTo>
                <a:cubicBezTo>
                  <a:pt x="413109" y="232072"/>
                  <a:pt x="353238" y="415035"/>
                  <a:pt x="353238" y="611982"/>
                </a:cubicBezTo>
                <a:cubicBezTo>
                  <a:pt x="353238" y="1137172"/>
                  <a:pt x="778989" y="1562923"/>
                  <a:pt x="1304179" y="1562923"/>
                </a:cubicBezTo>
                <a:cubicBezTo>
                  <a:pt x="1501126" y="1562923"/>
                  <a:pt x="1684088" y="1503052"/>
                  <a:pt x="1835860" y="1400517"/>
                </a:cubicBezTo>
                <a:lnTo>
                  <a:pt x="1854367" y="1385248"/>
                </a:lnTo>
                <a:lnTo>
                  <a:pt x="1854367" y="1420080"/>
                </a:lnTo>
                <a:lnTo>
                  <a:pt x="1850950" y="1422899"/>
                </a:lnTo>
                <a:cubicBezTo>
                  <a:pt x="1694871" y="1528344"/>
                  <a:pt x="1506715" y="1589914"/>
                  <a:pt x="1304179" y="1589914"/>
                </a:cubicBezTo>
                <a:cubicBezTo>
                  <a:pt x="764083" y="1589914"/>
                  <a:pt x="326247" y="1152078"/>
                  <a:pt x="326247" y="611982"/>
                </a:cubicBezTo>
                <a:cubicBezTo>
                  <a:pt x="326247" y="409445"/>
                  <a:pt x="387818" y="221289"/>
                  <a:pt x="493263" y="65210"/>
                </a:cubicBezTo>
                <a:close/>
                <a:moveTo>
                  <a:pt x="406721" y="0"/>
                </a:moveTo>
                <a:lnTo>
                  <a:pt x="445427" y="0"/>
                </a:lnTo>
                <a:lnTo>
                  <a:pt x="427955" y="21176"/>
                </a:lnTo>
                <a:cubicBezTo>
                  <a:pt x="314018" y="189825"/>
                  <a:pt x="247489" y="393133"/>
                  <a:pt x="247489" y="611981"/>
                </a:cubicBezTo>
                <a:cubicBezTo>
                  <a:pt x="247489" y="1195573"/>
                  <a:pt x="720585" y="1668669"/>
                  <a:pt x="1304177" y="1668669"/>
                </a:cubicBezTo>
                <a:cubicBezTo>
                  <a:pt x="1486550" y="1668669"/>
                  <a:pt x="1658132" y="1622468"/>
                  <a:pt x="1807858" y="1541133"/>
                </a:cubicBezTo>
                <a:lnTo>
                  <a:pt x="1854367" y="1512877"/>
                </a:lnTo>
                <a:lnTo>
                  <a:pt x="1854367" y="1547934"/>
                </a:lnTo>
                <a:lnTo>
                  <a:pt x="1822153" y="1567505"/>
                </a:lnTo>
                <a:cubicBezTo>
                  <a:pt x="1668178" y="1651149"/>
                  <a:pt x="1491726" y="1698661"/>
                  <a:pt x="1304177" y="1698661"/>
                </a:cubicBezTo>
                <a:cubicBezTo>
                  <a:pt x="704021" y="1698661"/>
                  <a:pt x="217497" y="1212137"/>
                  <a:pt x="217497" y="611981"/>
                </a:cubicBezTo>
                <a:cubicBezTo>
                  <a:pt x="217497" y="386922"/>
                  <a:pt x="285914" y="177843"/>
                  <a:pt x="403085" y="4407"/>
                </a:cubicBezTo>
                <a:close/>
                <a:moveTo>
                  <a:pt x="282300" y="0"/>
                </a:moveTo>
                <a:lnTo>
                  <a:pt x="319672" y="0"/>
                </a:lnTo>
                <a:lnTo>
                  <a:pt x="233093" y="159509"/>
                </a:lnTo>
                <a:cubicBezTo>
                  <a:pt x="174271" y="298581"/>
                  <a:pt x="141743" y="451483"/>
                  <a:pt x="141743" y="611982"/>
                </a:cubicBezTo>
                <a:cubicBezTo>
                  <a:pt x="141743" y="1253977"/>
                  <a:pt x="662183" y="1774417"/>
                  <a:pt x="1304179" y="1774417"/>
                </a:cubicBezTo>
                <a:cubicBezTo>
                  <a:pt x="1464678" y="1774417"/>
                  <a:pt x="1617579" y="1741890"/>
                  <a:pt x="1756651" y="1683067"/>
                </a:cubicBezTo>
                <a:lnTo>
                  <a:pt x="1854367" y="1635995"/>
                </a:lnTo>
                <a:lnTo>
                  <a:pt x="1854367" y="1672583"/>
                </a:lnTo>
                <a:lnTo>
                  <a:pt x="1769494" y="1713468"/>
                </a:lnTo>
                <a:cubicBezTo>
                  <a:pt x="1626475" y="1773960"/>
                  <a:pt x="1469233" y="1807411"/>
                  <a:pt x="1304179" y="1807411"/>
                </a:cubicBezTo>
                <a:cubicBezTo>
                  <a:pt x="643961" y="1807411"/>
                  <a:pt x="108749" y="1272199"/>
                  <a:pt x="108749" y="611982"/>
                </a:cubicBezTo>
                <a:cubicBezTo>
                  <a:pt x="108749" y="446927"/>
                  <a:pt x="142200" y="289686"/>
                  <a:pt x="202692" y="146666"/>
                </a:cubicBezTo>
                <a:close/>
                <a:moveTo>
                  <a:pt x="159121" y="0"/>
                </a:moveTo>
                <a:lnTo>
                  <a:pt x="199892" y="0"/>
                </a:lnTo>
                <a:lnTo>
                  <a:pt x="135655" y="118348"/>
                </a:lnTo>
                <a:cubicBezTo>
                  <a:pt x="71482" y="270071"/>
                  <a:pt x="35995" y="436882"/>
                  <a:pt x="35995" y="611982"/>
                </a:cubicBezTo>
                <a:cubicBezTo>
                  <a:pt x="35995" y="1312379"/>
                  <a:pt x="603780" y="1880164"/>
                  <a:pt x="1304177" y="1880164"/>
                </a:cubicBezTo>
                <a:cubicBezTo>
                  <a:pt x="1479276" y="1880164"/>
                  <a:pt x="1646088" y="1844678"/>
                  <a:pt x="1797811" y="1780504"/>
                </a:cubicBezTo>
                <a:lnTo>
                  <a:pt x="1854367" y="1753260"/>
                </a:lnTo>
                <a:lnTo>
                  <a:pt x="1854367" y="1793177"/>
                </a:lnTo>
                <a:lnTo>
                  <a:pt x="1811824" y="1813671"/>
                </a:lnTo>
                <a:cubicBezTo>
                  <a:pt x="1655794" y="1879666"/>
                  <a:pt x="1484248" y="1916160"/>
                  <a:pt x="1304179" y="1916160"/>
                </a:cubicBezTo>
                <a:cubicBezTo>
                  <a:pt x="583901" y="1916160"/>
                  <a:pt x="0" y="1332259"/>
                  <a:pt x="0" y="611982"/>
                </a:cubicBezTo>
                <a:cubicBezTo>
                  <a:pt x="0" y="431912"/>
                  <a:pt x="36494" y="260366"/>
                  <a:pt x="102489" y="104336"/>
                </a:cubicBezTo>
                <a:close/>
              </a:path>
            </a:pathLst>
          </a:cu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0" y="5036099"/>
            <a:ext cx="1211208" cy="789069"/>
          </a:xfrm>
          <a:custGeom>
            <a:avLst/>
            <a:gdLst>
              <a:gd name="connsiteX0" fmla="*/ 1171755 w 1211208"/>
              <a:gd name="connsiteY0" fmla="*/ 710162 h 789069"/>
              <a:gd name="connsiteX1" fmla="*/ 1211208 w 1211208"/>
              <a:gd name="connsiteY1" fmla="*/ 749615 h 789069"/>
              <a:gd name="connsiteX2" fmla="*/ 1171755 w 1211208"/>
              <a:gd name="connsiteY2" fmla="*/ 789069 h 789069"/>
              <a:gd name="connsiteX3" fmla="*/ 1132301 w 1211208"/>
              <a:gd name="connsiteY3" fmla="*/ 749615 h 789069"/>
              <a:gd name="connsiteX4" fmla="*/ 1171755 w 1211208"/>
              <a:gd name="connsiteY4" fmla="*/ 710162 h 789069"/>
              <a:gd name="connsiteX5" fmla="*/ 1029722 w 1211208"/>
              <a:gd name="connsiteY5" fmla="*/ 710162 h 789069"/>
              <a:gd name="connsiteX6" fmla="*/ 1069176 w 1211208"/>
              <a:gd name="connsiteY6" fmla="*/ 749615 h 789069"/>
              <a:gd name="connsiteX7" fmla="*/ 1029722 w 1211208"/>
              <a:gd name="connsiteY7" fmla="*/ 789069 h 789069"/>
              <a:gd name="connsiteX8" fmla="*/ 990268 w 1211208"/>
              <a:gd name="connsiteY8" fmla="*/ 749615 h 789069"/>
              <a:gd name="connsiteX9" fmla="*/ 1029722 w 1211208"/>
              <a:gd name="connsiteY9" fmla="*/ 710162 h 789069"/>
              <a:gd name="connsiteX10" fmla="*/ 887689 w 1211208"/>
              <a:gd name="connsiteY10" fmla="*/ 710162 h 789069"/>
              <a:gd name="connsiteX11" fmla="*/ 927142 w 1211208"/>
              <a:gd name="connsiteY11" fmla="*/ 749615 h 789069"/>
              <a:gd name="connsiteX12" fmla="*/ 887689 w 1211208"/>
              <a:gd name="connsiteY12" fmla="*/ 789069 h 789069"/>
              <a:gd name="connsiteX13" fmla="*/ 848235 w 1211208"/>
              <a:gd name="connsiteY13" fmla="*/ 749615 h 789069"/>
              <a:gd name="connsiteX14" fmla="*/ 887689 w 1211208"/>
              <a:gd name="connsiteY14" fmla="*/ 710162 h 789069"/>
              <a:gd name="connsiteX15" fmla="*/ 745657 w 1211208"/>
              <a:gd name="connsiteY15" fmla="*/ 710162 h 789069"/>
              <a:gd name="connsiteX16" fmla="*/ 785111 w 1211208"/>
              <a:gd name="connsiteY16" fmla="*/ 749615 h 789069"/>
              <a:gd name="connsiteX17" fmla="*/ 745657 w 1211208"/>
              <a:gd name="connsiteY17" fmla="*/ 789069 h 789069"/>
              <a:gd name="connsiteX18" fmla="*/ 706203 w 1211208"/>
              <a:gd name="connsiteY18" fmla="*/ 749615 h 789069"/>
              <a:gd name="connsiteX19" fmla="*/ 745657 w 1211208"/>
              <a:gd name="connsiteY19" fmla="*/ 710162 h 789069"/>
              <a:gd name="connsiteX20" fmla="*/ 603626 w 1211208"/>
              <a:gd name="connsiteY20" fmla="*/ 710162 h 789069"/>
              <a:gd name="connsiteX21" fmla="*/ 643080 w 1211208"/>
              <a:gd name="connsiteY21" fmla="*/ 749615 h 789069"/>
              <a:gd name="connsiteX22" fmla="*/ 603626 w 1211208"/>
              <a:gd name="connsiteY22" fmla="*/ 789069 h 789069"/>
              <a:gd name="connsiteX23" fmla="*/ 564172 w 1211208"/>
              <a:gd name="connsiteY23" fmla="*/ 749615 h 789069"/>
              <a:gd name="connsiteX24" fmla="*/ 603626 w 1211208"/>
              <a:gd name="connsiteY24" fmla="*/ 710162 h 789069"/>
              <a:gd name="connsiteX25" fmla="*/ 461593 w 1211208"/>
              <a:gd name="connsiteY25" fmla="*/ 710162 h 789069"/>
              <a:gd name="connsiteX26" fmla="*/ 501047 w 1211208"/>
              <a:gd name="connsiteY26" fmla="*/ 749615 h 789069"/>
              <a:gd name="connsiteX27" fmla="*/ 461593 w 1211208"/>
              <a:gd name="connsiteY27" fmla="*/ 789069 h 789069"/>
              <a:gd name="connsiteX28" fmla="*/ 422140 w 1211208"/>
              <a:gd name="connsiteY28" fmla="*/ 749615 h 789069"/>
              <a:gd name="connsiteX29" fmla="*/ 461593 w 1211208"/>
              <a:gd name="connsiteY29" fmla="*/ 710162 h 789069"/>
              <a:gd name="connsiteX30" fmla="*/ 319562 w 1211208"/>
              <a:gd name="connsiteY30" fmla="*/ 710162 h 789069"/>
              <a:gd name="connsiteX31" fmla="*/ 359016 w 1211208"/>
              <a:gd name="connsiteY31" fmla="*/ 749615 h 789069"/>
              <a:gd name="connsiteX32" fmla="*/ 319562 w 1211208"/>
              <a:gd name="connsiteY32" fmla="*/ 789069 h 789069"/>
              <a:gd name="connsiteX33" fmla="*/ 280108 w 1211208"/>
              <a:gd name="connsiteY33" fmla="*/ 749615 h 789069"/>
              <a:gd name="connsiteX34" fmla="*/ 319562 w 1211208"/>
              <a:gd name="connsiteY34" fmla="*/ 710162 h 789069"/>
              <a:gd name="connsiteX35" fmla="*/ 177529 w 1211208"/>
              <a:gd name="connsiteY35" fmla="*/ 710162 h 789069"/>
              <a:gd name="connsiteX36" fmla="*/ 216982 w 1211208"/>
              <a:gd name="connsiteY36" fmla="*/ 749615 h 789069"/>
              <a:gd name="connsiteX37" fmla="*/ 177529 w 1211208"/>
              <a:gd name="connsiteY37" fmla="*/ 789069 h 789069"/>
              <a:gd name="connsiteX38" fmla="*/ 138075 w 1211208"/>
              <a:gd name="connsiteY38" fmla="*/ 749615 h 789069"/>
              <a:gd name="connsiteX39" fmla="*/ 177529 w 1211208"/>
              <a:gd name="connsiteY39" fmla="*/ 710162 h 789069"/>
              <a:gd name="connsiteX40" fmla="*/ 35496 w 1211208"/>
              <a:gd name="connsiteY40" fmla="*/ 710162 h 789069"/>
              <a:gd name="connsiteX41" fmla="*/ 74950 w 1211208"/>
              <a:gd name="connsiteY41" fmla="*/ 749615 h 789069"/>
              <a:gd name="connsiteX42" fmla="*/ 35496 w 1211208"/>
              <a:gd name="connsiteY42" fmla="*/ 789069 h 789069"/>
              <a:gd name="connsiteX43" fmla="*/ 7598 w 1211208"/>
              <a:gd name="connsiteY43" fmla="*/ 777513 h 789069"/>
              <a:gd name="connsiteX44" fmla="*/ 0 w 1211208"/>
              <a:gd name="connsiteY44" fmla="*/ 759170 h 789069"/>
              <a:gd name="connsiteX45" fmla="*/ 0 w 1211208"/>
              <a:gd name="connsiteY45" fmla="*/ 740060 h 789069"/>
              <a:gd name="connsiteX46" fmla="*/ 7598 w 1211208"/>
              <a:gd name="connsiteY46" fmla="*/ 721717 h 789069"/>
              <a:gd name="connsiteX47" fmla="*/ 35496 w 1211208"/>
              <a:gd name="connsiteY47" fmla="*/ 710162 h 789069"/>
              <a:gd name="connsiteX48" fmla="*/ 1171755 w 1211208"/>
              <a:gd name="connsiteY48" fmla="*/ 568129 h 789069"/>
              <a:gd name="connsiteX49" fmla="*/ 1211208 w 1211208"/>
              <a:gd name="connsiteY49" fmla="*/ 607583 h 789069"/>
              <a:gd name="connsiteX50" fmla="*/ 1171755 w 1211208"/>
              <a:gd name="connsiteY50" fmla="*/ 647037 h 789069"/>
              <a:gd name="connsiteX51" fmla="*/ 1132301 w 1211208"/>
              <a:gd name="connsiteY51" fmla="*/ 607583 h 789069"/>
              <a:gd name="connsiteX52" fmla="*/ 1171755 w 1211208"/>
              <a:gd name="connsiteY52" fmla="*/ 568129 h 789069"/>
              <a:gd name="connsiteX53" fmla="*/ 1029722 w 1211208"/>
              <a:gd name="connsiteY53" fmla="*/ 568129 h 789069"/>
              <a:gd name="connsiteX54" fmla="*/ 1069176 w 1211208"/>
              <a:gd name="connsiteY54" fmla="*/ 607583 h 789069"/>
              <a:gd name="connsiteX55" fmla="*/ 1029722 w 1211208"/>
              <a:gd name="connsiteY55" fmla="*/ 647037 h 789069"/>
              <a:gd name="connsiteX56" fmla="*/ 990268 w 1211208"/>
              <a:gd name="connsiteY56" fmla="*/ 607583 h 789069"/>
              <a:gd name="connsiteX57" fmla="*/ 1029722 w 1211208"/>
              <a:gd name="connsiteY57" fmla="*/ 568129 h 789069"/>
              <a:gd name="connsiteX58" fmla="*/ 887689 w 1211208"/>
              <a:gd name="connsiteY58" fmla="*/ 568129 h 789069"/>
              <a:gd name="connsiteX59" fmla="*/ 927142 w 1211208"/>
              <a:gd name="connsiteY59" fmla="*/ 607583 h 789069"/>
              <a:gd name="connsiteX60" fmla="*/ 887689 w 1211208"/>
              <a:gd name="connsiteY60" fmla="*/ 647037 h 789069"/>
              <a:gd name="connsiteX61" fmla="*/ 848235 w 1211208"/>
              <a:gd name="connsiteY61" fmla="*/ 607583 h 789069"/>
              <a:gd name="connsiteX62" fmla="*/ 887689 w 1211208"/>
              <a:gd name="connsiteY62" fmla="*/ 568129 h 789069"/>
              <a:gd name="connsiteX63" fmla="*/ 745657 w 1211208"/>
              <a:gd name="connsiteY63" fmla="*/ 568129 h 789069"/>
              <a:gd name="connsiteX64" fmla="*/ 785111 w 1211208"/>
              <a:gd name="connsiteY64" fmla="*/ 607583 h 789069"/>
              <a:gd name="connsiteX65" fmla="*/ 745657 w 1211208"/>
              <a:gd name="connsiteY65" fmla="*/ 647037 h 789069"/>
              <a:gd name="connsiteX66" fmla="*/ 706203 w 1211208"/>
              <a:gd name="connsiteY66" fmla="*/ 607583 h 789069"/>
              <a:gd name="connsiteX67" fmla="*/ 745657 w 1211208"/>
              <a:gd name="connsiteY67" fmla="*/ 568129 h 789069"/>
              <a:gd name="connsiteX68" fmla="*/ 603626 w 1211208"/>
              <a:gd name="connsiteY68" fmla="*/ 568129 h 789069"/>
              <a:gd name="connsiteX69" fmla="*/ 643080 w 1211208"/>
              <a:gd name="connsiteY69" fmla="*/ 607583 h 789069"/>
              <a:gd name="connsiteX70" fmla="*/ 603626 w 1211208"/>
              <a:gd name="connsiteY70" fmla="*/ 647037 h 789069"/>
              <a:gd name="connsiteX71" fmla="*/ 564172 w 1211208"/>
              <a:gd name="connsiteY71" fmla="*/ 607583 h 789069"/>
              <a:gd name="connsiteX72" fmla="*/ 603626 w 1211208"/>
              <a:gd name="connsiteY72" fmla="*/ 568129 h 789069"/>
              <a:gd name="connsiteX73" fmla="*/ 461593 w 1211208"/>
              <a:gd name="connsiteY73" fmla="*/ 568129 h 789069"/>
              <a:gd name="connsiteX74" fmla="*/ 501047 w 1211208"/>
              <a:gd name="connsiteY74" fmla="*/ 607583 h 789069"/>
              <a:gd name="connsiteX75" fmla="*/ 461593 w 1211208"/>
              <a:gd name="connsiteY75" fmla="*/ 647037 h 789069"/>
              <a:gd name="connsiteX76" fmla="*/ 422140 w 1211208"/>
              <a:gd name="connsiteY76" fmla="*/ 607583 h 789069"/>
              <a:gd name="connsiteX77" fmla="*/ 461593 w 1211208"/>
              <a:gd name="connsiteY77" fmla="*/ 568129 h 789069"/>
              <a:gd name="connsiteX78" fmla="*/ 319562 w 1211208"/>
              <a:gd name="connsiteY78" fmla="*/ 568129 h 789069"/>
              <a:gd name="connsiteX79" fmla="*/ 359016 w 1211208"/>
              <a:gd name="connsiteY79" fmla="*/ 607583 h 789069"/>
              <a:gd name="connsiteX80" fmla="*/ 319562 w 1211208"/>
              <a:gd name="connsiteY80" fmla="*/ 647037 h 789069"/>
              <a:gd name="connsiteX81" fmla="*/ 280108 w 1211208"/>
              <a:gd name="connsiteY81" fmla="*/ 607583 h 789069"/>
              <a:gd name="connsiteX82" fmla="*/ 319562 w 1211208"/>
              <a:gd name="connsiteY82" fmla="*/ 568129 h 789069"/>
              <a:gd name="connsiteX83" fmla="*/ 177529 w 1211208"/>
              <a:gd name="connsiteY83" fmla="*/ 568129 h 789069"/>
              <a:gd name="connsiteX84" fmla="*/ 216982 w 1211208"/>
              <a:gd name="connsiteY84" fmla="*/ 607583 h 789069"/>
              <a:gd name="connsiteX85" fmla="*/ 177529 w 1211208"/>
              <a:gd name="connsiteY85" fmla="*/ 647037 h 789069"/>
              <a:gd name="connsiteX86" fmla="*/ 138075 w 1211208"/>
              <a:gd name="connsiteY86" fmla="*/ 607583 h 789069"/>
              <a:gd name="connsiteX87" fmla="*/ 177529 w 1211208"/>
              <a:gd name="connsiteY87" fmla="*/ 568129 h 789069"/>
              <a:gd name="connsiteX88" fmla="*/ 35496 w 1211208"/>
              <a:gd name="connsiteY88" fmla="*/ 568129 h 789069"/>
              <a:gd name="connsiteX89" fmla="*/ 74950 w 1211208"/>
              <a:gd name="connsiteY89" fmla="*/ 607583 h 789069"/>
              <a:gd name="connsiteX90" fmla="*/ 35496 w 1211208"/>
              <a:gd name="connsiteY90" fmla="*/ 647037 h 789069"/>
              <a:gd name="connsiteX91" fmla="*/ 7598 w 1211208"/>
              <a:gd name="connsiteY91" fmla="*/ 635481 h 789069"/>
              <a:gd name="connsiteX92" fmla="*/ 0 w 1211208"/>
              <a:gd name="connsiteY92" fmla="*/ 617138 h 789069"/>
              <a:gd name="connsiteX93" fmla="*/ 0 w 1211208"/>
              <a:gd name="connsiteY93" fmla="*/ 598028 h 789069"/>
              <a:gd name="connsiteX94" fmla="*/ 7598 w 1211208"/>
              <a:gd name="connsiteY94" fmla="*/ 579685 h 789069"/>
              <a:gd name="connsiteX95" fmla="*/ 35496 w 1211208"/>
              <a:gd name="connsiteY95" fmla="*/ 568129 h 789069"/>
              <a:gd name="connsiteX96" fmla="*/ 1171755 w 1211208"/>
              <a:gd name="connsiteY96" fmla="*/ 426098 h 789069"/>
              <a:gd name="connsiteX97" fmla="*/ 1211208 w 1211208"/>
              <a:gd name="connsiteY97" fmla="*/ 465552 h 789069"/>
              <a:gd name="connsiteX98" fmla="*/ 1171755 w 1211208"/>
              <a:gd name="connsiteY98" fmla="*/ 505005 h 789069"/>
              <a:gd name="connsiteX99" fmla="*/ 1132301 w 1211208"/>
              <a:gd name="connsiteY99" fmla="*/ 465552 h 789069"/>
              <a:gd name="connsiteX100" fmla="*/ 1171755 w 1211208"/>
              <a:gd name="connsiteY100" fmla="*/ 426098 h 789069"/>
              <a:gd name="connsiteX101" fmla="*/ 1029722 w 1211208"/>
              <a:gd name="connsiteY101" fmla="*/ 426098 h 789069"/>
              <a:gd name="connsiteX102" fmla="*/ 1069176 w 1211208"/>
              <a:gd name="connsiteY102" fmla="*/ 465552 h 789069"/>
              <a:gd name="connsiteX103" fmla="*/ 1029722 w 1211208"/>
              <a:gd name="connsiteY103" fmla="*/ 505005 h 789069"/>
              <a:gd name="connsiteX104" fmla="*/ 990268 w 1211208"/>
              <a:gd name="connsiteY104" fmla="*/ 465552 h 789069"/>
              <a:gd name="connsiteX105" fmla="*/ 1029722 w 1211208"/>
              <a:gd name="connsiteY105" fmla="*/ 426098 h 789069"/>
              <a:gd name="connsiteX106" fmla="*/ 887689 w 1211208"/>
              <a:gd name="connsiteY106" fmla="*/ 426098 h 789069"/>
              <a:gd name="connsiteX107" fmla="*/ 927142 w 1211208"/>
              <a:gd name="connsiteY107" fmla="*/ 465552 h 789069"/>
              <a:gd name="connsiteX108" fmla="*/ 887689 w 1211208"/>
              <a:gd name="connsiteY108" fmla="*/ 505005 h 789069"/>
              <a:gd name="connsiteX109" fmla="*/ 848235 w 1211208"/>
              <a:gd name="connsiteY109" fmla="*/ 465552 h 789069"/>
              <a:gd name="connsiteX110" fmla="*/ 887689 w 1211208"/>
              <a:gd name="connsiteY110" fmla="*/ 426098 h 789069"/>
              <a:gd name="connsiteX111" fmla="*/ 745657 w 1211208"/>
              <a:gd name="connsiteY111" fmla="*/ 426098 h 789069"/>
              <a:gd name="connsiteX112" fmla="*/ 785111 w 1211208"/>
              <a:gd name="connsiteY112" fmla="*/ 465552 h 789069"/>
              <a:gd name="connsiteX113" fmla="*/ 745657 w 1211208"/>
              <a:gd name="connsiteY113" fmla="*/ 505005 h 789069"/>
              <a:gd name="connsiteX114" fmla="*/ 706203 w 1211208"/>
              <a:gd name="connsiteY114" fmla="*/ 465552 h 789069"/>
              <a:gd name="connsiteX115" fmla="*/ 745657 w 1211208"/>
              <a:gd name="connsiteY115" fmla="*/ 426098 h 789069"/>
              <a:gd name="connsiteX116" fmla="*/ 603626 w 1211208"/>
              <a:gd name="connsiteY116" fmla="*/ 426098 h 789069"/>
              <a:gd name="connsiteX117" fmla="*/ 643080 w 1211208"/>
              <a:gd name="connsiteY117" fmla="*/ 465552 h 789069"/>
              <a:gd name="connsiteX118" fmla="*/ 603626 w 1211208"/>
              <a:gd name="connsiteY118" fmla="*/ 505005 h 789069"/>
              <a:gd name="connsiteX119" fmla="*/ 564172 w 1211208"/>
              <a:gd name="connsiteY119" fmla="*/ 465552 h 789069"/>
              <a:gd name="connsiteX120" fmla="*/ 603626 w 1211208"/>
              <a:gd name="connsiteY120" fmla="*/ 426098 h 789069"/>
              <a:gd name="connsiteX121" fmla="*/ 461593 w 1211208"/>
              <a:gd name="connsiteY121" fmla="*/ 426098 h 789069"/>
              <a:gd name="connsiteX122" fmla="*/ 501047 w 1211208"/>
              <a:gd name="connsiteY122" fmla="*/ 465552 h 789069"/>
              <a:gd name="connsiteX123" fmla="*/ 461593 w 1211208"/>
              <a:gd name="connsiteY123" fmla="*/ 505005 h 789069"/>
              <a:gd name="connsiteX124" fmla="*/ 422140 w 1211208"/>
              <a:gd name="connsiteY124" fmla="*/ 465552 h 789069"/>
              <a:gd name="connsiteX125" fmla="*/ 461593 w 1211208"/>
              <a:gd name="connsiteY125" fmla="*/ 426098 h 789069"/>
              <a:gd name="connsiteX126" fmla="*/ 319562 w 1211208"/>
              <a:gd name="connsiteY126" fmla="*/ 426098 h 789069"/>
              <a:gd name="connsiteX127" fmla="*/ 359016 w 1211208"/>
              <a:gd name="connsiteY127" fmla="*/ 465552 h 789069"/>
              <a:gd name="connsiteX128" fmla="*/ 319562 w 1211208"/>
              <a:gd name="connsiteY128" fmla="*/ 505005 h 789069"/>
              <a:gd name="connsiteX129" fmla="*/ 280108 w 1211208"/>
              <a:gd name="connsiteY129" fmla="*/ 465552 h 789069"/>
              <a:gd name="connsiteX130" fmla="*/ 319562 w 1211208"/>
              <a:gd name="connsiteY130" fmla="*/ 426098 h 789069"/>
              <a:gd name="connsiteX131" fmla="*/ 177529 w 1211208"/>
              <a:gd name="connsiteY131" fmla="*/ 426098 h 789069"/>
              <a:gd name="connsiteX132" fmla="*/ 216982 w 1211208"/>
              <a:gd name="connsiteY132" fmla="*/ 465552 h 789069"/>
              <a:gd name="connsiteX133" fmla="*/ 177529 w 1211208"/>
              <a:gd name="connsiteY133" fmla="*/ 505005 h 789069"/>
              <a:gd name="connsiteX134" fmla="*/ 138075 w 1211208"/>
              <a:gd name="connsiteY134" fmla="*/ 465552 h 789069"/>
              <a:gd name="connsiteX135" fmla="*/ 177529 w 1211208"/>
              <a:gd name="connsiteY135" fmla="*/ 426098 h 789069"/>
              <a:gd name="connsiteX136" fmla="*/ 35496 w 1211208"/>
              <a:gd name="connsiteY136" fmla="*/ 426098 h 789069"/>
              <a:gd name="connsiteX137" fmla="*/ 74950 w 1211208"/>
              <a:gd name="connsiteY137" fmla="*/ 465552 h 789069"/>
              <a:gd name="connsiteX138" fmla="*/ 35496 w 1211208"/>
              <a:gd name="connsiteY138" fmla="*/ 505005 h 789069"/>
              <a:gd name="connsiteX139" fmla="*/ 7598 w 1211208"/>
              <a:gd name="connsiteY139" fmla="*/ 493450 h 789069"/>
              <a:gd name="connsiteX140" fmla="*/ 0 w 1211208"/>
              <a:gd name="connsiteY140" fmla="*/ 475107 h 789069"/>
              <a:gd name="connsiteX141" fmla="*/ 0 w 1211208"/>
              <a:gd name="connsiteY141" fmla="*/ 455997 h 789069"/>
              <a:gd name="connsiteX142" fmla="*/ 7598 w 1211208"/>
              <a:gd name="connsiteY142" fmla="*/ 437654 h 789069"/>
              <a:gd name="connsiteX143" fmla="*/ 35496 w 1211208"/>
              <a:gd name="connsiteY143" fmla="*/ 426098 h 789069"/>
              <a:gd name="connsiteX144" fmla="*/ 1171755 w 1211208"/>
              <a:gd name="connsiteY144" fmla="*/ 284064 h 789069"/>
              <a:gd name="connsiteX145" fmla="*/ 1211208 w 1211208"/>
              <a:gd name="connsiteY145" fmla="*/ 323518 h 789069"/>
              <a:gd name="connsiteX146" fmla="*/ 1171755 w 1211208"/>
              <a:gd name="connsiteY146" fmla="*/ 362972 h 789069"/>
              <a:gd name="connsiteX147" fmla="*/ 1132301 w 1211208"/>
              <a:gd name="connsiteY147" fmla="*/ 323518 h 789069"/>
              <a:gd name="connsiteX148" fmla="*/ 1171755 w 1211208"/>
              <a:gd name="connsiteY148" fmla="*/ 284064 h 789069"/>
              <a:gd name="connsiteX149" fmla="*/ 1029722 w 1211208"/>
              <a:gd name="connsiteY149" fmla="*/ 284064 h 789069"/>
              <a:gd name="connsiteX150" fmla="*/ 1069176 w 1211208"/>
              <a:gd name="connsiteY150" fmla="*/ 323518 h 789069"/>
              <a:gd name="connsiteX151" fmla="*/ 1029722 w 1211208"/>
              <a:gd name="connsiteY151" fmla="*/ 362972 h 789069"/>
              <a:gd name="connsiteX152" fmla="*/ 990268 w 1211208"/>
              <a:gd name="connsiteY152" fmla="*/ 323518 h 789069"/>
              <a:gd name="connsiteX153" fmla="*/ 1029722 w 1211208"/>
              <a:gd name="connsiteY153" fmla="*/ 284064 h 789069"/>
              <a:gd name="connsiteX154" fmla="*/ 887689 w 1211208"/>
              <a:gd name="connsiteY154" fmla="*/ 284064 h 789069"/>
              <a:gd name="connsiteX155" fmla="*/ 927142 w 1211208"/>
              <a:gd name="connsiteY155" fmla="*/ 323518 h 789069"/>
              <a:gd name="connsiteX156" fmla="*/ 887689 w 1211208"/>
              <a:gd name="connsiteY156" fmla="*/ 362972 h 789069"/>
              <a:gd name="connsiteX157" fmla="*/ 848235 w 1211208"/>
              <a:gd name="connsiteY157" fmla="*/ 323518 h 789069"/>
              <a:gd name="connsiteX158" fmla="*/ 887689 w 1211208"/>
              <a:gd name="connsiteY158" fmla="*/ 284064 h 789069"/>
              <a:gd name="connsiteX159" fmla="*/ 745657 w 1211208"/>
              <a:gd name="connsiteY159" fmla="*/ 284064 h 789069"/>
              <a:gd name="connsiteX160" fmla="*/ 785111 w 1211208"/>
              <a:gd name="connsiteY160" fmla="*/ 323518 h 789069"/>
              <a:gd name="connsiteX161" fmla="*/ 745657 w 1211208"/>
              <a:gd name="connsiteY161" fmla="*/ 362972 h 789069"/>
              <a:gd name="connsiteX162" fmla="*/ 706203 w 1211208"/>
              <a:gd name="connsiteY162" fmla="*/ 323518 h 789069"/>
              <a:gd name="connsiteX163" fmla="*/ 745657 w 1211208"/>
              <a:gd name="connsiteY163" fmla="*/ 284064 h 789069"/>
              <a:gd name="connsiteX164" fmla="*/ 603626 w 1211208"/>
              <a:gd name="connsiteY164" fmla="*/ 284064 h 789069"/>
              <a:gd name="connsiteX165" fmla="*/ 643080 w 1211208"/>
              <a:gd name="connsiteY165" fmla="*/ 323518 h 789069"/>
              <a:gd name="connsiteX166" fmla="*/ 603626 w 1211208"/>
              <a:gd name="connsiteY166" fmla="*/ 362972 h 789069"/>
              <a:gd name="connsiteX167" fmla="*/ 564172 w 1211208"/>
              <a:gd name="connsiteY167" fmla="*/ 323518 h 789069"/>
              <a:gd name="connsiteX168" fmla="*/ 603626 w 1211208"/>
              <a:gd name="connsiteY168" fmla="*/ 284064 h 789069"/>
              <a:gd name="connsiteX169" fmla="*/ 461593 w 1211208"/>
              <a:gd name="connsiteY169" fmla="*/ 284064 h 789069"/>
              <a:gd name="connsiteX170" fmla="*/ 501047 w 1211208"/>
              <a:gd name="connsiteY170" fmla="*/ 323518 h 789069"/>
              <a:gd name="connsiteX171" fmla="*/ 461593 w 1211208"/>
              <a:gd name="connsiteY171" fmla="*/ 362972 h 789069"/>
              <a:gd name="connsiteX172" fmla="*/ 422140 w 1211208"/>
              <a:gd name="connsiteY172" fmla="*/ 323518 h 789069"/>
              <a:gd name="connsiteX173" fmla="*/ 461593 w 1211208"/>
              <a:gd name="connsiteY173" fmla="*/ 284064 h 789069"/>
              <a:gd name="connsiteX174" fmla="*/ 319562 w 1211208"/>
              <a:gd name="connsiteY174" fmla="*/ 284064 h 789069"/>
              <a:gd name="connsiteX175" fmla="*/ 359016 w 1211208"/>
              <a:gd name="connsiteY175" fmla="*/ 323518 h 789069"/>
              <a:gd name="connsiteX176" fmla="*/ 319562 w 1211208"/>
              <a:gd name="connsiteY176" fmla="*/ 362972 h 789069"/>
              <a:gd name="connsiteX177" fmla="*/ 280108 w 1211208"/>
              <a:gd name="connsiteY177" fmla="*/ 323518 h 789069"/>
              <a:gd name="connsiteX178" fmla="*/ 319562 w 1211208"/>
              <a:gd name="connsiteY178" fmla="*/ 284064 h 789069"/>
              <a:gd name="connsiteX179" fmla="*/ 177529 w 1211208"/>
              <a:gd name="connsiteY179" fmla="*/ 284064 h 789069"/>
              <a:gd name="connsiteX180" fmla="*/ 216982 w 1211208"/>
              <a:gd name="connsiteY180" fmla="*/ 323518 h 789069"/>
              <a:gd name="connsiteX181" fmla="*/ 177529 w 1211208"/>
              <a:gd name="connsiteY181" fmla="*/ 362972 h 789069"/>
              <a:gd name="connsiteX182" fmla="*/ 138075 w 1211208"/>
              <a:gd name="connsiteY182" fmla="*/ 323518 h 789069"/>
              <a:gd name="connsiteX183" fmla="*/ 177529 w 1211208"/>
              <a:gd name="connsiteY183" fmla="*/ 284064 h 789069"/>
              <a:gd name="connsiteX184" fmla="*/ 35496 w 1211208"/>
              <a:gd name="connsiteY184" fmla="*/ 284064 h 789069"/>
              <a:gd name="connsiteX185" fmla="*/ 74950 w 1211208"/>
              <a:gd name="connsiteY185" fmla="*/ 323518 h 789069"/>
              <a:gd name="connsiteX186" fmla="*/ 35496 w 1211208"/>
              <a:gd name="connsiteY186" fmla="*/ 362972 h 789069"/>
              <a:gd name="connsiteX187" fmla="*/ 7598 w 1211208"/>
              <a:gd name="connsiteY187" fmla="*/ 351416 h 789069"/>
              <a:gd name="connsiteX188" fmla="*/ 0 w 1211208"/>
              <a:gd name="connsiteY188" fmla="*/ 333073 h 789069"/>
              <a:gd name="connsiteX189" fmla="*/ 0 w 1211208"/>
              <a:gd name="connsiteY189" fmla="*/ 313963 h 789069"/>
              <a:gd name="connsiteX190" fmla="*/ 7598 w 1211208"/>
              <a:gd name="connsiteY190" fmla="*/ 295620 h 789069"/>
              <a:gd name="connsiteX191" fmla="*/ 35496 w 1211208"/>
              <a:gd name="connsiteY191" fmla="*/ 284064 h 789069"/>
              <a:gd name="connsiteX192" fmla="*/ 1171755 w 1211208"/>
              <a:gd name="connsiteY192" fmla="*/ 142032 h 789069"/>
              <a:gd name="connsiteX193" fmla="*/ 1211208 w 1211208"/>
              <a:gd name="connsiteY193" fmla="*/ 181485 h 789069"/>
              <a:gd name="connsiteX194" fmla="*/ 1171755 w 1211208"/>
              <a:gd name="connsiteY194" fmla="*/ 220939 h 789069"/>
              <a:gd name="connsiteX195" fmla="*/ 1132301 w 1211208"/>
              <a:gd name="connsiteY195" fmla="*/ 181485 h 789069"/>
              <a:gd name="connsiteX196" fmla="*/ 1171755 w 1211208"/>
              <a:gd name="connsiteY196" fmla="*/ 142032 h 789069"/>
              <a:gd name="connsiteX197" fmla="*/ 1029722 w 1211208"/>
              <a:gd name="connsiteY197" fmla="*/ 142032 h 789069"/>
              <a:gd name="connsiteX198" fmla="*/ 1069176 w 1211208"/>
              <a:gd name="connsiteY198" fmla="*/ 181485 h 789069"/>
              <a:gd name="connsiteX199" fmla="*/ 1029722 w 1211208"/>
              <a:gd name="connsiteY199" fmla="*/ 220939 h 789069"/>
              <a:gd name="connsiteX200" fmla="*/ 990268 w 1211208"/>
              <a:gd name="connsiteY200" fmla="*/ 181485 h 789069"/>
              <a:gd name="connsiteX201" fmla="*/ 1029722 w 1211208"/>
              <a:gd name="connsiteY201" fmla="*/ 142032 h 789069"/>
              <a:gd name="connsiteX202" fmla="*/ 887689 w 1211208"/>
              <a:gd name="connsiteY202" fmla="*/ 142032 h 789069"/>
              <a:gd name="connsiteX203" fmla="*/ 927142 w 1211208"/>
              <a:gd name="connsiteY203" fmla="*/ 181485 h 789069"/>
              <a:gd name="connsiteX204" fmla="*/ 887689 w 1211208"/>
              <a:gd name="connsiteY204" fmla="*/ 220939 h 789069"/>
              <a:gd name="connsiteX205" fmla="*/ 848235 w 1211208"/>
              <a:gd name="connsiteY205" fmla="*/ 181485 h 789069"/>
              <a:gd name="connsiteX206" fmla="*/ 887689 w 1211208"/>
              <a:gd name="connsiteY206" fmla="*/ 142032 h 789069"/>
              <a:gd name="connsiteX207" fmla="*/ 745657 w 1211208"/>
              <a:gd name="connsiteY207" fmla="*/ 142032 h 789069"/>
              <a:gd name="connsiteX208" fmla="*/ 785111 w 1211208"/>
              <a:gd name="connsiteY208" fmla="*/ 181485 h 789069"/>
              <a:gd name="connsiteX209" fmla="*/ 745657 w 1211208"/>
              <a:gd name="connsiteY209" fmla="*/ 220939 h 789069"/>
              <a:gd name="connsiteX210" fmla="*/ 706203 w 1211208"/>
              <a:gd name="connsiteY210" fmla="*/ 181485 h 789069"/>
              <a:gd name="connsiteX211" fmla="*/ 745657 w 1211208"/>
              <a:gd name="connsiteY211" fmla="*/ 142032 h 789069"/>
              <a:gd name="connsiteX212" fmla="*/ 603626 w 1211208"/>
              <a:gd name="connsiteY212" fmla="*/ 142032 h 789069"/>
              <a:gd name="connsiteX213" fmla="*/ 643080 w 1211208"/>
              <a:gd name="connsiteY213" fmla="*/ 181485 h 789069"/>
              <a:gd name="connsiteX214" fmla="*/ 603626 w 1211208"/>
              <a:gd name="connsiteY214" fmla="*/ 220939 h 789069"/>
              <a:gd name="connsiteX215" fmla="*/ 564172 w 1211208"/>
              <a:gd name="connsiteY215" fmla="*/ 181485 h 789069"/>
              <a:gd name="connsiteX216" fmla="*/ 603626 w 1211208"/>
              <a:gd name="connsiteY216" fmla="*/ 142032 h 789069"/>
              <a:gd name="connsiteX217" fmla="*/ 461593 w 1211208"/>
              <a:gd name="connsiteY217" fmla="*/ 142032 h 789069"/>
              <a:gd name="connsiteX218" fmla="*/ 501047 w 1211208"/>
              <a:gd name="connsiteY218" fmla="*/ 181485 h 789069"/>
              <a:gd name="connsiteX219" fmla="*/ 461593 w 1211208"/>
              <a:gd name="connsiteY219" fmla="*/ 220939 h 789069"/>
              <a:gd name="connsiteX220" fmla="*/ 422140 w 1211208"/>
              <a:gd name="connsiteY220" fmla="*/ 181485 h 789069"/>
              <a:gd name="connsiteX221" fmla="*/ 461593 w 1211208"/>
              <a:gd name="connsiteY221" fmla="*/ 142032 h 789069"/>
              <a:gd name="connsiteX222" fmla="*/ 319562 w 1211208"/>
              <a:gd name="connsiteY222" fmla="*/ 142032 h 789069"/>
              <a:gd name="connsiteX223" fmla="*/ 359016 w 1211208"/>
              <a:gd name="connsiteY223" fmla="*/ 181485 h 789069"/>
              <a:gd name="connsiteX224" fmla="*/ 319562 w 1211208"/>
              <a:gd name="connsiteY224" fmla="*/ 220939 h 789069"/>
              <a:gd name="connsiteX225" fmla="*/ 280108 w 1211208"/>
              <a:gd name="connsiteY225" fmla="*/ 181485 h 789069"/>
              <a:gd name="connsiteX226" fmla="*/ 319562 w 1211208"/>
              <a:gd name="connsiteY226" fmla="*/ 142032 h 789069"/>
              <a:gd name="connsiteX227" fmla="*/ 177529 w 1211208"/>
              <a:gd name="connsiteY227" fmla="*/ 142032 h 789069"/>
              <a:gd name="connsiteX228" fmla="*/ 216982 w 1211208"/>
              <a:gd name="connsiteY228" fmla="*/ 181485 h 789069"/>
              <a:gd name="connsiteX229" fmla="*/ 177529 w 1211208"/>
              <a:gd name="connsiteY229" fmla="*/ 220939 h 789069"/>
              <a:gd name="connsiteX230" fmla="*/ 138075 w 1211208"/>
              <a:gd name="connsiteY230" fmla="*/ 181485 h 789069"/>
              <a:gd name="connsiteX231" fmla="*/ 177529 w 1211208"/>
              <a:gd name="connsiteY231" fmla="*/ 142032 h 789069"/>
              <a:gd name="connsiteX232" fmla="*/ 35496 w 1211208"/>
              <a:gd name="connsiteY232" fmla="*/ 142032 h 789069"/>
              <a:gd name="connsiteX233" fmla="*/ 74950 w 1211208"/>
              <a:gd name="connsiteY233" fmla="*/ 181485 h 789069"/>
              <a:gd name="connsiteX234" fmla="*/ 35496 w 1211208"/>
              <a:gd name="connsiteY234" fmla="*/ 220939 h 789069"/>
              <a:gd name="connsiteX235" fmla="*/ 7598 w 1211208"/>
              <a:gd name="connsiteY235" fmla="*/ 209384 h 789069"/>
              <a:gd name="connsiteX236" fmla="*/ 0 w 1211208"/>
              <a:gd name="connsiteY236" fmla="*/ 191040 h 789069"/>
              <a:gd name="connsiteX237" fmla="*/ 0 w 1211208"/>
              <a:gd name="connsiteY237" fmla="*/ 171930 h 789069"/>
              <a:gd name="connsiteX238" fmla="*/ 7598 w 1211208"/>
              <a:gd name="connsiteY238" fmla="*/ 153587 h 789069"/>
              <a:gd name="connsiteX239" fmla="*/ 35496 w 1211208"/>
              <a:gd name="connsiteY239" fmla="*/ 142032 h 789069"/>
              <a:gd name="connsiteX240" fmla="*/ 1171755 w 1211208"/>
              <a:gd name="connsiteY240" fmla="*/ 0 h 789069"/>
              <a:gd name="connsiteX241" fmla="*/ 1211208 w 1211208"/>
              <a:gd name="connsiteY241" fmla="*/ 39454 h 789069"/>
              <a:gd name="connsiteX242" fmla="*/ 1171755 w 1211208"/>
              <a:gd name="connsiteY242" fmla="*/ 78908 h 789069"/>
              <a:gd name="connsiteX243" fmla="*/ 1132301 w 1211208"/>
              <a:gd name="connsiteY243" fmla="*/ 39454 h 789069"/>
              <a:gd name="connsiteX244" fmla="*/ 1171755 w 1211208"/>
              <a:gd name="connsiteY244" fmla="*/ 0 h 789069"/>
              <a:gd name="connsiteX245" fmla="*/ 1029722 w 1211208"/>
              <a:gd name="connsiteY245" fmla="*/ 0 h 789069"/>
              <a:gd name="connsiteX246" fmla="*/ 1069176 w 1211208"/>
              <a:gd name="connsiteY246" fmla="*/ 39454 h 789069"/>
              <a:gd name="connsiteX247" fmla="*/ 1029722 w 1211208"/>
              <a:gd name="connsiteY247" fmla="*/ 78908 h 789069"/>
              <a:gd name="connsiteX248" fmla="*/ 990268 w 1211208"/>
              <a:gd name="connsiteY248" fmla="*/ 39454 h 789069"/>
              <a:gd name="connsiteX249" fmla="*/ 1029722 w 1211208"/>
              <a:gd name="connsiteY249" fmla="*/ 0 h 789069"/>
              <a:gd name="connsiteX250" fmla="*/ 887689 w 1211208"/>
              <a:gd name="connsiteY250" fmla="*/ 0 h 789069"/>
              <a:gd name="connsiteX251" fmla="*/ 927142 w 1211208"/>
              <a:gd name="connsiteY251" fmla="*/ 39454 h 789069"/>
              <a:gd name="connsiteX252" fmla="*/ 887689 w 1211208"/>
              <a:gd name="connsiteY252" fmla="*/ 78908 h 789069"/>
              <a:gd name="connsiteX253" fmla="*/ 848235 w 1211208"/>
              <a:gd name="connsiteY253" fmla="*/ 39454 h 789069"/>
              <a:gd name="connsiteX254" fmla="*/ 887689 w 1211208"/>
              <a:gd name="connsiteY254" fmla="*/ 0 h 789069"/>
              <a:gd name="connsiteX255" fmla="*/ 745657 w 1211208"/>
              <a:gd name="connsiteY255" fmla="*/ 0 h 789069"/>
              <a:gd name="connsiteX256" fmla="*/ 785111 w 1211208"/>
              <a:gd name="connsiteY256" fmla="*/ 39454 h 789069"/>
              <a:gd name="connsiteX257" fmla="*/ 745657 w 1211208"/>
              <a:gd name="connsiteY257" fmla="*/ 78908 h 789069"/>
              <a:gd name="connsiteX258" fmla="*/ 706203 w 1211208"/>
              <a:gd name="connsiteY258" fmla="*/ 39454 h 789069"/>
              <a:gd name="connsiteX259" fmla="*/ 745657 w 1211208"/>
              <a:gd name="connsiteY259" fmla="*/ 0 h 789069"/>
              <a:gd name="connsiteX260" fmla="*/ 603626 w 1211208"/>
              <a:gd name="connsiteY260" fmla="*/ 0 h 789069"/>
              <a:gd name="connsiteX261" fmla="*/ 643080 w 1211208"/>
              <a:gd name="connsiteY261" fmla="*/ 39454 h 789069"/>
              <a:gd name="connsiteX262" fmla="*/ 603626 w 1211208"/>
              <a:gd name="connsiteY262" fmla="*/ 78908 h 789069"/>
              <a:gd name="connsiteX263" fmla="*/ 564172 w 1211208"/>
              <a:gd name="connsiteY263" fmla="*/ 39454 h 789069"/>
              <a:gd name="connsiteX264" fmla="*/ 603626 w 1211208"/>
              <a:gd name="connsiteY264" fmla="*/ 0 h 789069"/>
              <a:gd name="connsiteX265" fmla="*/ 461593 w 1211208"/>
              <a:gd name="connsiteY265" fmla="*/ 0 h 789069"/>
              <a:gd name="connsiteX266" fmla="*/ 501047 w 1211208"/>
              <a:gd name="connsiteY266" fmla="*/ 39454 h 789069"/>
              <a:gd name="connsiteX267" fmla="*/ 461593 w 1211208"/>
              <a:gd name="connsiteY267" fmla="*/ 78908 h 789069"/>
              <a:gd name="connsiteX268" fmla="*/ 422140 w 1211208"/>
              <a:gd name="connsiteY268" fmla="*/ 39454 h 789069"/>
              <a:gd name="connsiteX269" fmla="*/ 461593 w 1211208"/>
              <a:gd name="connsiteY269" fmla="*/ 0 h 789069"/>
              <a:gd name="connsiteX270" fmla="*/ 319562 w 1211208"/>
              <a:gd name="connsiteY270" fmla="*/ 0 h 789069"/>
              <a:gd name="connsiteX271" fmla="*/ 359016 w 1211208"/>
              <a:gd name="connsiteY271" fmla="*/ 39454 h 789069"/>
              <a:gd name="connsiteX272" fmla="*/ 319562 w 1211208"/>
              <a:gd name="connsiteY272" fmla="*/ 78908 h 789069"/>
              <a:gd name="connsiteX273" fmla="*/ 280108 w 1211208"/>
              <a:gd name="connsiteY273" fmla="*/ 39454 h 789069"/>
              <a:gd name="connsiteX274" fmla="*/ 319562 w 1211208"/>
              <a:gd name="connsiteY274" fmla="*/ 0 h 789069"/>
              <a:gd name="connsiteX275" fmla="*/ 177529 w 1211208"/>
              <a:gd name="connsiteY275" fmla="*/ 0 h 789069"/>
              <a:gd name="connsiteX276" fmla="*/ 216982 w 1211208"/>
              <a:gd name="connsiteY276" fmla="*/ 39454 h 789069"/>
              <a:gd name="connsiteX277" fmla="*/ 177529 w 1211208"/>
              <a:gd name="connsiteY277" fmla="*/ 78908 h 789069"/>
              <a:gd name="connsiteX278" fmla="*/ 138075 w 1211208"/>
              <a:gd name="connsiteY278" fmla="*/ 39454 h 789069"/>
              <a:gd name="connsiteX279" fmla="*/ 177529 w 1211208"/>
              <a:gd name="connsiteY279" fmla="*/ 0 h 789069"/>
              <a:gd name="connsiteX280" fmla="*/ 35496 w 1211208"/>
              <a:gd name="connsiteY280" fmla="*/ 0 h 789069"/>
              <a:gd name="connsiteX281" fmla="*/ 74950 w 1211208"/>
              <a:gd name="connsiteY281" fmla="*/ 39454 h 789069"/>
              <a:gd name="connsiteX282" fmla="*/ 35496 w 1211208"/>
              <a:gd name="connsiteY282" fmla="*/ 78908 h 789069"/>
              <a:gd name="connsiteX283" fmla="*/ 7598 w 1211208"/>
              <a:gd name="connsiteY283" fmla="*/ 67352 h 789069"/>
              <a:gd name="connsiteX284" fmla="*/ 0 w 1211208"/>
              <a:gd name="connsiteY284" fmla="*/ 49009 h 789069"/>
              <a:gd name="connsiteX285" fmla="*/ 0 w 1211208"/>
              <a:gd name="connsiteY285" fmla="*/ 29899 h 789069"/>
              <a:gd name="connsiteX286" fmla="*/ 7598 w 1211208"/>
              <a:gd name="connsiteY286" fmla="*/ 11556 h 789069"/>
              <a:gd name="connsiteX287" fmla="*/ 35496 w 1211208"/>
              <a:gd name="connsiteY287" fmla="*/ 0 h 789069"/>
            </a:gdLst>
            <a:ahLst/>
            <a:cxnLst/>
            <a:rect l="l" t="t" r="r" b="b"/>
            <a:pathLst>
              <a:path w="1211208" h="789069">
                <a:moveTo>
                  <a:pt x="1171755" y="710162"/>
                </a:moveTo>
                <a:cubicBezTo>
                  <a:pt x="1193544" y="710162"/>
                  <a:pt x="1211208" y="727826"/>
                  <a:pt x="1211208" y="749615"/>
                </a:cubicBezTo>
                <a:cubicBezTo>
                  <a:pt x="1211208" y="771405"/>
                  <a:pt x="1193544" y="789069"/>
                  <a:pt x="1171755" y="789069"/>
                </a:cubicBezTo>
                <a:cubicBezTo>
                  <a:pt x="1149965" y="789069"/>
                  <a:pt x="1132301" y="771405"/>
                  <a:pt x="1132301" y="749615"/>
                </a:cubicBezTo>
                <a:cubicBezTo>
                  <a:pt x="1132301" y="727826"/>
                  <a:pt x="1149965" y="710162"/>
                  <a:pt x="1171755" y="710162"/>
                </a:cubicBezTo>
                <a:close/>
                <a:moveTo>
                  <a:pt x="1029722" y="710162"/>
                </a:moveTo>
                <a:cubicBezTo>
                  <a:pt x="1051512" y="710162"/>
                  <a:pt x="1069176" y="727826"/>
                  <a:pt x="1069176" y="749615"/>
                </a:cubicBezTo>
                <a:cubicBezTo>
                  <a:pt x="1069176" y="771405"/>
                  <a:pt x="1051512" y="789069"/>
                  <a:pt x="1029722" y="789069"/>
                </a:cubicBezTo>
                <a:cubicBezTo>
                  <a:pt x="1007932" y="789069"/>
                  <a:pt x="990268" y="771405"/>
                  <a:pt x="990268" y="749615"/>
                </a:cubicBezTo>
                <a:cubicBezTo>
                  <a:pt x="990268" y="727826"/>
                  <a:pt x="1007932" y="710162"/>
                  <a:pt x="1029722" y="710162"/>
                </a:cubicBezTo>
                <a:close/>
                <a:moveTo>
                  <a:pt x="887689" y="710162"/>
                </a:moveTo>
                <a:cubicBezTo>
                  <a:pt x="909478" y="710162"/>
                  <a:pt x="927142" y="727826"/>
                  <a:pt x="927142" y="749615"/>
                </a:cubicBezTo>
                <a:cubicBezTo>
                  <a:pt x="927142" y="771405"/>
                  <a:pt x="909478" y="789069"/>
                  <a:pt x="887689" y="789069"/>
                </a:cubicBezTo>
                <a:cubicBezTo>
                  <a:pt x="865899" y="789069"/>
                  <a:pt x="848235" y="771405"/>
                  <a:pt x="848235" y="749615"/>
                </a:cubicBezTo>
                <a:cubicBezTo>
                  <a:pt x="848235" y="727826"/>
                  <a:pt x="865899" y="710162"/>
                  <a:pt x="887689" y="710162"/>
                </a:cubicBezTo>
                <a:close/>
                <a:moveTo>
                  <a:pt x="745657" y="710162"/>
                </a:moveTo>
                <a:cubicBezTo>
                  <a:pt x="767447" y="710162"/>
                  <a:pt x="785111" y="727826"/>
                  <a:pt x="785111" y="749615"/>
                </a:cubicBezTo>
                <a:cubicBezTo>
                  <a:pt x="785111" y="771405"/>
                  <a:pt x="767447" y="789069"/>
                  <a:pt x="745657" y="789069"/>
                </a:cubicBezTo>
                <a:cubicBezTo>
                  <a:pt x="723868" y="789069"/>
                  <a:pt x="706203" y="771405"/>
                  <a:pt x="706203" y="749615"/>
                </a:cubicBezTo>
                <a:cubicBezTo>
                  <a:pt x="706203" y="727826"/>
                  <a:pt x="723868" y="710162"/>
                  <a:pt x="745657" y="710162"/>
                </a:cubicBezTo>
                <a:close/>
                <a:moveTo>
                  <a:pt x="603626" y="710162"/>
                </a:moveTo>
                <a:cubicBezTo>
                  <a:pt x="625416" y="710162"/>
                  <a:pt x="643080" y="727826"/>
                  <a:pt x="643080" y="749615"/>
                </a:cubicBezTo>
                <a:cubicBezTo>
                  <a:pt x="643080" y="771405"/>
                  <a:pt x="625416" y="789069"/>
                  <a:pt x="603626" y="789069"/>
                </a:cubicBezTo>
                <a:cubicBezTo>
                  <a:pt x="581836" y="789069"/>
                  <a:pt x="564172" y="771405"/>
                  <a:pt x="564172" y="749615"/>
                </a:cubicBezTo>
                <a:cubicBezTo>
                  <a:pt x="564172" y="727826"/>
                  <a:pt x="581836" y="710162"/>
                  <a:pt x="603626" y="710162"/>
                </a:cubicBezTo>
                <a:close/>
                <a:moveTo>
                  <a:pt x="461593" y="710162"/>
                </a:moveTo>
                <a:cubicBezTo>
                  <a:pt x="483383" y="710162"/>
                  <a:pt x="501047" y="727826"/>
                  <a:pt x="501047" y="749615"/>
                </a:cubicBezTo>
                <a:cubicBezTo>
                  <a:pt x="501047" y="771405"/>
                  <a:pt x="483383" y="789069"/>
                  <a:pt x="461593" y="789069"/>
                </a:cubicBezTo>
                <a:cubicBezTo>
                  <a:pt x="439804" y="789069"/>
                  <a:pt x="422140" y="771405"/>
                  <a:pt x="422140" y="749615"/>
                </a:cubicBezTo>
                <a:cubicBezTo>
                  <a:pt x="422140" y="727826"/>
                  <a:pt x="439804" y="710162"/>
                  <a:pt x="461593" y="710162"/>
                </a:cubicBezTo>
                <a:close/>
                <a:moveTo>
                  <a:pt x="319562" y="710162"/>
                </a:moveTo>
                <a:cubicBezTo>
                  <a:pt x="341352" y="710162"/>
                  <a:pt x="359016" y="727826"/>
                  <a:pt x="359016" y="749615"/>
                </a:cubicBezTo>
                <a:cubicBezTo>
                  <a:pt x="359016" y="771405"/>
                  <a:pt x="341352" y="789069"/>
                  <a:pt x="319562" y="789069"/>
                </a:cubicBezTo>
                <a:cubicBezTo>
                  <a:pt x="297773" y="789069"/>
                  <a:pt x="280108" y="771405"/>
                  <a:pt x="280108" y="749615"/>
                </a:cubicBezTo>
                <a:cubicBezTo>
                  <a:pt x="280108" y="727826"/>
                  <a:pt x="297773" y="710162"/>
                  <a:pt x="319562" y="710162"/>
                </a:cubicBezTo>
                <a:close/>
                <a:moveTo>
                  <a:pt x="177529" y="710162"/>
                </a:moveTo>
                <a:cubicBezTo>
                  <a:pt x="199318" y="710162"/>
                  <a:pt x="216982" y="727826"/>
                  <a:pt x="216982" y="749615"/>
                </a:cubicBezTo>
                <a:cubicBezTo>
                  <a:pt x="216982" y="771405"/>
                  <a:pt x="199318" y="789069"/>
                  <a:pt x="177529" y="789069"/>
                </a:cubicBezTo>
                <a:cubicBezTo>
                  <a:pt x="155739" y="789069"/>
                  <a:pt x="138075" y="771405"/>
                  <a:pt x="138075" y="749615"/>
                </a:cubicBezTo>
                <a:cubicBezTo>
                  <a:pt x="138075" y="727826"/>
                  <a:pt x="155739" y="710162"/>
                  <a:pt x="177529" y="710162"/>
                </a:cubicBezTo>
                <a:close/>
                <a:moveTo>
                  <a:pt x="35496" y="710162"/>
                </a:moveTo>
                <a:cubicBezTo>
                  <a:pt x="57286" y="710162"/>
                  <a:pt x="74950" y="727826"/>
                  <a:pt x="74950" y="749615"/>
                </a:cubicBezTo>
                <a:cubicBezTo>
                  <a:pt x="74950" y="771405"/>
                  <a:pt x="57286" y="789069"/>
                  <a:pt x="35496" y="789069"/>
                </a:cubicBezTo>
                <a:cubicBezTo>
                  <a:pt x="24601" y="789069"/>
                  <a:pt x="14738" y="784653"/>
                  <a:pt x="7598" y="777513"/>
                </a:cubicBezTo>
                <a:lnTo>
                  <a:pt x="0" y="759170"/>
                </a:lnTo>
                <a:lnTo>
                  <a:pt x="0" y="740060"/>
                </a:lnTo>
                <a:lnTo>
                  <a:pt x="7598" y="721717"/>
                </a:lnTo>
                <a:cubicBezTo>
                  <a:pt x="14738" y="714578"/>
                  <a:pt x="24601" y="710162"/>
                  <a:pt x="35496" y="710162"/>
                </a:cubicBezTo>
                <a:close/>
                <a:moveTo>
                  <a:pt x="1171755" y="568129"/>
                </a:moveTo>
                <a:cubicBezTo>
                  <a:pt x="1193544" y="568129"/>
                  <a:pt x="1211208" y="585793"/>
                  <a:pt x="1211208" y="607583"/>
                </a:cubicBezTo>
                <a:cubicBezTo>
                  <a:pt x="1211208" y="629373"/>
                  <a:pt x="1193544" y="647037"/>
                  <a:pt x="1171755" y="647037"/>
                </a:cubicBezTo>
                <a:cubicBezTo>
                  <a:pt x="1149965" y="647037"/>
                  <a:pt x="1132301" y="629373"/>
                  <a:pt x="1132301" y="607583"/>
                </a:cubicBezTo>
                <a:cubicBezTo>
                  <a:pt x="1132301" y="585793"/>
                  <a:pt x="1149965" y="568129"/>
                  <a:pt x="1171755" y="568129"/>
                </a:cubicBezTo>
                <a:close/>
                <a:moveTo>
                  <a:pt x="1029722" y="568129"/>
                </a:moveTo>
                <a:cubicBezTo>
                  <a:pt x="1051512" y="568129"/>
                  <a:pt x="1069176" y="585793"/>
                  <a:pt x="1069176" y="607583"/>
                </a:cubicBezTo>
                <a:cubicBezTo>
                  <a:pt x="1069176" y="629373"/>
                  <a:pt x="1051512" y="647037"/>
                  <a:pt x="1029722" y="647037"/>
                </a:cubicBezTo>
                <a:cubicBezTo>
                  <a:pt x="1007932" y="647037"/>
                  <a:pt x="990268" y="629373"/>
                  <a:pt x="990268" y="607583"/>
                </a:cubicBezTo>
                <a:cubicBezTo>
                  <a:pt x="990268" y="585793"/>
                  <a:pt x="1007932" y="568129"/>
                  <a:pt x="1029722" y="568129"/>
                </a:cubicBezTo>
                <a:close/>
                <a:moveTo>
                  <a:pt x="887689" y="568129"/>
                </a:moveTo>
                <a:cubicBezTo>
                  <a:pt x="909478" y="568129"/>
                  <a:pt x="927142" y="585793"/>
                  <a:pt x="927142" y="607583"/>
                </a:cubicBezTo>
                <a:cubicBezTo>
                  <a:pt x="927142" y="629373"/>
                  <a:pt x="909478" y="647037"/>
                  <a:pt x="887689" y="647037"/>
                </a:cubicBezTo>
                <a:cubicBezTo>
                  <a:pt x="865899" y="647037"/>
                  <a:pt x="848235" y="629373"/>
                  <a:pt x="848235" y="607583"/>
                </a:cubicBezTo>
                <a:cubicBezTo>
                  <a:pt x="848235" y="585793"/>
                  <a:pt x="865899" y="568129"/>
                  <a:pt x="887689" y="568129"/>
                </a:cubicBezTo>
                <a:close/>
                <a:moveTo>
                  <a:pt x="745657" y="568129"/>
                </a:moveTo>
                <a:cubicBezTo>
                  <a:pt x="767447" y="568129"/>
                  <a:pt x="785111" y="585793"/>
                  <a:pt x="785111" y="607583"/>
                </a:cubicBezTo>
                <a:cubicBezTo>
                  <a:pt x="785111" y="629373"/>
                  <a:pt x="767447" y="647037"/>
                  <a:pt x="745657" y="647037"/>
                </a:cubicBezTo>
                <a:cubicBezTo>
                  <a:pt x="723868" y="647037"/>
                  <a:pt x="706203" y="629373"/>
                  <a:pt x="706203" y="607583"/>
                </a:cubicBezTo>
                <a:cubicBezTo>
                  <a:pt x="706203" y="585793"/>
                  <a:pt x="723868" y="568129"/>
                  <a:pt x="745657" y="568129"/>
                </a:cubicBezTo>
                <a:close/>
                <a:moveTo>
                  <a:pt x="603626" y="568129"/>
                </a:moveTo>
                <a:cubicBezTo>
                  <a:pt x="625416" y="568129"/>
                  <a:pt x="643080" y="585793"/>
                  <a:pt x="643080" y="607583"/>
                </a:cubicBezTo>
                <a:cubicBezTo>
                  <a:pt x="643080" y="629373"/>
                  <a:pt x="625416" y="647037"/>
                  <a:pt x="603626" y="647037"/>
                </a:cubicBezTo>
                <a:cubicBezTo>
                  <a:pt x="581836" y="647037"/>
                  <a:pt x="564172" y="629373"/>
                  <a:pt x="564172" y="607583"/>
                </a:cubicBezTo>
                <a:cubicBezTo>
                  <a:pt x="564172" y="585793"/>
                  <a:pt x="581836" y="568129"/>
                  <a:pt x="603626" y="568129"/>
                </a:cubicBezTo>
                <a:close/>
                <a:moveTo>
                  <a:pt x="461593" y="568129"/>
                </a:moveTo>
                <a:cubicBezTo>
                  <a:pt x="483383" y="568129"/>
                  <a:pt x="501047" y="585793"/>
                  <a:pt x="501047" y="607583"/>
                </a:cubicBezTo>
                <a:cubicBezTo>
                  <a:pt x="501047" y="629373"/>
                  <a:pt x="483383" y="647037"/>
                  <a:pt x="461593" y="647037"/>
                </a:cubicBezTo>
                <a:cubicBezTo>
                  <a:pt x="439804" y="647037"/>
                  <a:pt x="422140" y="629373"/>
                  <a:pt x="422140" y="607583"/>
                </a:cubicBezTo>
                <a:cubicBezTo>
                  <a:pt x="422140" y="585793"/>
                  <a:pt x="439804" y="568129"/>
                  <a:pt x="461593" y="568129"/>
                </a:cubicBezTo>
                <a:close/>
                <a:moveTo>
                  <a:pt x="319562" y="568129"/>
                </a:moveTo>
                <a:cubicBezTo>
                  <a:pt x="341352" y="568129"/>
                  <a:pt x="359016" y="585793"/>
                  <a:pt x="359016" y="607583"/>
                </a:cubicBezTo>
                <a:cubicBezTo>
                  <a:pt x="359016" y="629373"/>
                  <a:pt x="341352" y="647037"/>
                  <a:pt x="319562" y="647037"/>
                </a:cubicBezTo>
                <a:cubicBezTo>
                  <a:pt x="297773" y="647037"/>
                  <a:pt x="280108" y="629373"/>
                  <a:pt x="280108" y="607583"/>
                </a:cubicBezTo>
                <a:cubicBezTo>
                  <a:pt x="280108" y="585793"/>
                  <a:pt x="297773" y="568129"/>
                  <a:pt x="319562" y="568129"/>
                </a:cubicBezTo>
                <a:close/>
                <a:moveTo>
                  <a:pt x="177529" y="568129"/>
                </a:moveTo>
                <a:cubicBezTo>
                  <a:pt x="199318" y="568129"/>
                  <a:pt x="216982" y="585793"/>
                  <a:pt x="216982" y="607583"/>
                </a:cubicBezTo>
                <a:cubicBezTo>
                  <a:pt x="216982" y="629373"/>
                  <a:pt x="199318" y="647037"/>
                  <a:pt x="177529" y="647037"/>
                </a:cubicBezTo>
                <a:cubicBezTo>
                  <a:pt x="155739" y="647037"/>
                  <a:pt x="138075" y="629373"/>
                  <a:pt x="138075" y="607583"/>
                </a:cubicBezTo>
                <a:cubicBezTo>
                  <a:pt x="138075" y="585793"/>
                  <a:pt x="155739" y="568129"/>
                  <a:pt x="177529" y="568129"/>
                </a:cubicBezTo>
                <a:close/>
                <a:moveTo>
                  <a:pt x="35496" y="568129"/>
                </a:moveTo>
                <a:cubicBezTo>
                  <a:pt x="57286" y="568129"/>
                  <a:pt x="74950" y="585793"/>
                  <a:pt x="74950" y="607583"/>
                </a:cubicBezTo>
                <a:cubicBezTo>
                  <a:pt x="74950" y="629373"/>
                  <a:pt x="57286" y="647037"/>
                  <a:pt x="35496" y="647037"/>
                </a:cubicBezTo>
                <a:cubicBezTo>
                  <a:pt x="24601" y="647037"/>
                  <a:pt x="14738" y="642621"/>
                  <a:pt x="7598" y="635481"/>
                </a:cubicBezTo>
                <a:lnTo>
                  <a:pt x="0" y="617138"/>
                </a:lnTo>
                <a:lnTo>
                  <a:pt x="0" y="598028"/>
                </a:lnTo>
                <a:lnTo>
                  <a:pt x="7598" y="579685"/>
                </a:lnTo>
                <a:cubicBezTo>
                  <a:pt x="14738" y="572545"/>
                  <a:pt x="24601" y="568129"/>
                  <a:pt x="35496" y="568129"/>
                </a:cubicBezTo>
                <a:close/>
                <a:moveTo>
                  <a:pt x="1171755" y="426098"/>
                </a:moveTo>
                <a:cubicBezTo>
                  <a:pt x="1193544" y="426098"/>
                  <a:pt x="1211208" y="443762"/>
                  <a:pt x="1211208" y="465552"/>
                </a:cubicBezTo>
                <a:cubicBezTo>
                  <a:pt x="1211208" y="487341"/>
                  <a:pt x="1193544" y="505005"/>
                  <a:pt x="1171755" y="505005"/>
                </a:cubicBezTo>
                <a:cubicBezTo>
                  <a:pt x="1149965" y="505005"/>
                  <a:pt x="1132301" y="487341"/>
                  <a:pt x="1132301" y="465552"/>
                </a:cubicBezTo>
                <a:cubicBezTo>
                  <a:pt x="1132301" y="443762"/>
                  <a:pt x="1149965" y="426098"/>
                  <a:pt x="1171755" y="426098"/>
                </a:cubicBezTo>
                <a:close/>
                <a:moveTo>
                  <a:pt x="1029722" y="426098"/>
                </a:moveTo>
                <a:cubicBezTo>
                  <a:pt x="1051512" y="426098"/>
                  <a:pt x="1069176" y="443762"/>
                  <a:pt x="1069176" y="465552"/>
                </a:cubicBezTo>
                <a:cubicBezTo>
                  <a:pt x="1069176" y="487341"/>
                  <a:pt x="1051512" y="505005"/>
                  <a:pt x="1029722" y="505005"/>
                </a:cubicBezTo>
                <a:cubicBezTo>
                  <a:pt x="1007932" y="505005"/>
                  <a:pt x="990268" y="487341"/>
                  <a:pt x="990268" y="465552"/>
                </a:cubicBezTo>
                <a:cubicBezTo>
                  <a:pt x="990268" y="443762"/>
                  <a:pt x="1007932" y="426098"/>
                  <a:pt x="1029722" y="426098"/>
                </a:cubicBezTo>
                <a:close/>
                <a:moveTo>
                  <a:pt x="887689" y="426098"/>
                </a:moveTo>
                <a:cubicBezTo>
                  <a:pt x="909478" y="426098"/>
                  <a:pt x="927142" y="443762"/>
                  <a:pt x="927142" y="465552"/>
                </a:cubicBezTo>
                <a:cubicBezTo>
                  <a:pt x="927142" y="487341"/>
                  <a:pt x="909478" y="505005"/>
                  <a:pt x="887689" y="505005"/>
                </a:cubicBezTo>
                <a:cubicBezTo>
                  <a:pt x="865899" y="505005"/>
                  <a:pt x="848235" y="487341"/>
                  <a:pt x="848235" y="465552"/>
                </a:cubicBezTo>
                <a:cubicBezTo>
                  <a:pt x="848235" y="443762"/>
                  <a:pt x="865899" y="426098"/>
                  <a:pt x="887689" y="426098"/>
                </a:cubicBezTo>
                <a:close/>
                <a:moveTo>
                  <a:pt x="745657" y="426098"/>
                </a:moveTo>
                <a:cubicBezTo>
                  <a:pt x="767447" y="426098"/>
                  <a:pt x="785111" y="443762"/>
                  <a:pt x="785111" y="465552"/>
                </a:cubicBezTo>
                <a:cubicBezTo>
                  <a:pt x="785111" y="487341"/>
                  <a:pt x="767447" y="505005"/>
                  <a:pt x="745657" y="505005"/>
                </a:cubicBezTo>
                <a:cubicBezTo>
                  <a:pt x="723868" y="505005"/>
                  <a:pt x="706203" y="487341"/>
                  <a:pt x="706203" y="465552"/>
                </a:cubicBezTo>
                <a:cubicBezTo>
                  <a:pt x="706203" y="443762"/>
                  <a:pt x="723868" y="426098"/>
                  <a:pt x="745657" y="426098"/>
                </a:cubicBezTo>
                <a:close/>
                <a:moveTo>
                  <a:pt x="603626" y="426098"/>
                </a:moveTo>
                <a:cubicBezTo>
                  <a:pt x="625416" y="426098"/>
                  <a:pt x="643080" y="443762"/>
                  <a:pt x="643080" y="465552"/>
                </a:cubicBezTo>
                <a:cubicBezTo>
                  <a:pt x="643080" y="487341"/>
                  <a:pt x="625416" y="505005"/>
                  <a:pt x="603626" y="505005"/>
                </a:cubicBezTo>
                <a:cubicBezTo>
                  <a:pt x="581836" y="505005"/>
                  <a:pt x="564172" y="487341"/>
                  <a:pt x="564172" y="465552"/>
                </a:cubicBezTo>
                <a:cubicBezTo>
                  <a:pt x="564172" y="443762"/>
                  <a:pt x="581836" y="426098"/>
                  <a:pt x="603626" y="426098"/>
                </a:cubicBezTo>
                <a:close/>
                <a:moveTo>
                  <a:pt x="461593" y="426098"/>
                </a:moveTo>
                <a:cubicBezTo>
                  <a:pt x="483383" y="426098"/>
                  <a:pt x="501047" y="443762"/>
                  <a:pt x="501047" y="465552"/>
                </a:cubicBezTo>
                <a:cubicBezTo>
                  <a:pt x="501047" y="487341"/>
                  <a:pt x="483383" y="505005"/>
                  <a:pt x="461593" y="505005"/>
                </a:cubicBezTo>
                <a:cubicBezTo>
                  <a:pt x="439804" y="505005"/>
                  <a:pt x="422140" y="487341"/>
                  <a:pt x="422140" y="465552"/>
                </a:cubicBezTo>
                <a:cubicBezTo>
                  <a:pt x="422140" y="443762"/>
                  <a:pt x="439804" y="426098"/>
                  <a:pt x="461593" y="426098"/>
                </a:cubicBezTo>
                <a:close/>
                <a:moveTo>
                  <a:pt x="319562" y="426098"/>
                </a:moveTo>
                <a:cubicBezTo>
                  <a:pt x="341352" y="426098"/>
                  <a:pt x="359016" y="443762"/>
                  <a:pt x="359016" y="465552"/>
                </a:cubicBezTo>
                <a:cubicBezTo>
                  <a:pt x="359016" y="487341"/>
                  <a:pt x="341352" y="505005"/>
                  <a:pt x="319562" y="505005"/>
                </a:cubicBezTo>
                <a:cubicBezTo>
                  <a:pt x="297773" y="505005"/>
                  <a:pt x="280108" y="487341"/>
                  <a:pt x="280108" y="465552"/>
                </a:cubicBezTo>
                <a:cubicBezTo>
                  <a:pt x="280108" y="443762"/>
                  <a:pt x="297773" y="426098"/>
                  <a:pt x="319562" y="426098"/>
                </a:cubicBezTo>
                <a:close/>
                <a:moveTo>
                  <a:pt x="177529" y="426098"/>
                </a:moveTo>
                <a:cubicBezTo>
                  <a:pt x="199318" y="426098"/>
                  <a:pt x="216982" y="443762"/>
                  <a:pt x="216982" y="465552"/>
                </a:cubicBezTo>
                <a:cubicBezTo>
                  <a:pt x="216982" y="487341"/>
                  <a:pt x="199318" y="505005"/>
                  <a:pt x="177529" y="505005"/>
                </a:cubicBezTo>
                <a:cubicBezTo>
                  <a:pt x="155739" y="505005"/>
                  <a:pt x="138075" y="487341"/>
                  <a:pt x="138075" y="465552"/>
                </a:cubicBezTo>
                <a:cubicBezTo>
                  <a:pt x="138075" y="443762"/>
                  <a:pt x="155739" y="426098"/>
                  <a:pt x="177529" y="426098"/>
                </a:cubicBezTo>
                <a:close/>
                <a:moveTo>
                  <a:pt x="35496" y="426098"/>
                </a:moveTo>
                <a:cubicBezTo>
                  <a:pt x="57286" y="426098"/>
                  <a:pt x="74950" y="443762"/>
                  <a:pt x="74950" y="465552"/>
                </a:cubicBezTo>
                <a:cubicBezTo>
                  <a:pt x="74950" y="487341"/>
                  <a:pt x="57286" y="505005"/>
                  <a:pt x="35496" y="505005"/>
                </a:cubicBezTo>
                <a:cubicBezTo>
                  <a:pt x="24601" y="505005"/>
                  <a:pt x="14738" y="500589"/>
                  <a:pt x="7598" y="493450"/>
                </a:cubicBezTo>
                <a:lnTo>
                  <a:pt x="0" y="475107"/>
                </a:lnTo>
                <a:lnTo>
                  <a:pt x="0" y="455997"/>
                </a:lnTo>
                <a:lnTo>
                  <a:pt x="7598" y="437654"/>
                </a:lnTo>
                <a:cubicBezTo>
                  <a:pt x="14738" y="430514"/>
                  <a:pt x="24601" y="426098"/>
                  <a:pt x="35496" y="426098"/>
                </a:cubicBezTo>
                <a:close/>
                <a:moveTo>
                  <a:pt x="1171755" y="284064"/>
                </a:moveTo>
                <a:cubicBezTo>
                  <a:pt x="1193544" y="284064"/>
                  <a:pt x="1211208" y="301728"/>
                  <a:pt x="1211208" y="323518"/>
                </a:cubicBezTo>
                <a:cubicBezTo>
                  <a:pt x="1211208" y="345308"/>
                  <a:pt x="1193544" y="362972"/>
                  <a:pt x="1171755" y="362972"/>
                </a:cubicBezTo>
                <a:cubicBezTo>
                  <a:pt x="1149965" y="362972"/>
                  <a:pt x="1132301" y="345308"/>
                  <a:pt x="1132301" y="323518"/>
                </a:cubicBezTo>
                <a:cubicBezTo>
                  <a:pt x="1132301" y="301728"/>
                  <a:pt x="1149965" y="284064"/>
                  <a:pt x="1171755" y="284064"/>
                </a:cubicBezTo>
                <a:close/>
                <a:moveTo>
                  <a:pt x="1029722" y="284064"/>
                </a:moveTo>
                <a:cubicBezTo>
                  <a:pt x="1051512" y="284064"/>
                  <a:pt x="1069176" y="301728"/>
                  <a:pt x="1069176" y="323518"/>
                </a:cubicBezTo>
                <a:cubicBezTo>
                  <a:pt x="1069176" y="345308"/>
                  <a:pt x="1051512" y="362972"/>
                  <a:pt x="1029722" y="362972"/>
                </a:cubicBezTo>
                <a:cubicBezTo>
                  <a:pt x="1007932" y="362972"/>
                  <a:pt x="990268" y="345308"/>
                  <a:pt x="990268" y="323518"/>
                </a:cubicBezTo>
                <a:cubicBezTo>
                  <a:pt x="990268" y="301728"/>
                  <a:pt x="1007932" y="284064"/>
                  <a:pt x="1029722" y="284064"/>
                </a:cubicBezTo>
                <a:close/>
                <a:moveTo>
                  <a:pt x="887689" y="284064"/>
                </a:moveTo>
                <a:cubicBezTo>
                  <a:pt x="909478" y="284064"/>
                  <a:pt x="927142" y="301728"/>
                  <a:pt x="927142" y="323518"/>
                </a:cubicBezTo>
                <a:cubicBezTo>
                  <a:pt x="927142" y="345308"/>
                  <a:pt x="909478" y="362972"/>
                  <a:pt x="887689" y="362972"/>
                </a:cubicBezTo>
                <a:cubicBezTo>
                  <a:pt x="865899" y="362972"/>
                  <a:pt x="848235" y="345308"/>
                  <a:pt x="848235" y="323518"/>
                </a:cubicBezTo>
                <a:cubicBezTo>
                  <a:pt x="848235" y="301728"/>
                  <a:pt x="865899" y="284064"/>
                  <a:pt x="887689" y="284064"/>
                </a:cubicBezTo>
                <a:close/>
                <a:moveTo>
                  <a:pt x="745657" y="284064"/>
                </a:moveTo>
                <a:cubicBezTo>
                  <a:pt x="767447" y="284064"/>
                  <a:pt x="785111" y="301728"/>
                  <a:pt x="785111" y="323518"/>
                </a:cubicBezTo>
                <a:cubicBezTo>
                  <a:pt x="785111" y="345308"/>
                  <a:pt x="767447" y="362972"/>
                  <a:pt x="745657" y="362972"/>
                </a:cubicBezTo>
                <a:cubicBezTo>
                  <a:pt x="723868" y="362972"/>
                  <a:pt x="706203" y="345308"/>
                  <a:pt x="706203" y="323518"/>
                </a:cubicBezTo>
                <a:cubicBezTo>
                  <a:pt x="706203" y="301728"/>
                  <a:pt x="723868" y="284064"/>
                  <a:pt x="745657" y="284064"/>
                </a:cubicBezTo>
                <a:close/>
                <a:moveTo>
                  <a:pt x="603626" y="284064"/>
                </a:moveTo>
                <a:cubicBezTo>
                  <a:pt x="625416" y="284064"/>
                  <a:pt x="643080" y="301728"/>
                  <a:pt x="643080" y="323518"/>
                </a:cubicBezTo>
                <a:cubicBezTo>
                  <a:pt x="643080" y="345308"/>
                  <a:pt x="625416" y="362972"/>
                  <a:pt x="603626" y="362972"/>
                </a:cubicBezTo>
                <a:cubicBezTo>
                  <a:pt x="581836" y="362972"/>
                  <a:pt x="564172" y="345308"/>
                  <a:pt x="564172" y="323518"/>
                </a:cubicBezTo>
                <a:cubicBezTo>
                  <a:pt x="564172" y="301728"/>
                  <a:pt x="581836" y="284064"/>
                  <a:pt x="603626" y="284064"/>
                </a:cubicBezTo>
                <a:close/>
                <a:moveTo>
                  <a:pt x="461593" y="284064"/>
                </a:moveTo>
                <a:cubicBezTo>
                  <a:pt x="483383" y="284064"/>
                  <a:pt x="501047" y="301728"/>
                  <a:pt x="501047" y="323518"/>
                </a:cubicBezTo>
                <a:cubicBezTo>
                  <a:pt x="501047" y="345308"/>
                  <a:pt x="483383" y="362972"/>
                  <a:pt x="461593" y="362972"/>
                </a:cubicBezTo>
                <a:cubicBezTo>
                  <a:pt x="439804" y="362972"/>
                  <a:pt x="422140" y="345308"/>
                  <a:pt x="422140" y="323518"/>
                </a:cubicBezTo>
                <a:cubicBezTo>
                  <a:pt x="422140" y="301728"/>
                  <a:pt x="439804" y="284064"/>
                  <a:pt x="461593" y="284064"/>
                </a:cubicBezTo>
                <a:close/>
                <a:moveTo>
                  <a:pt x="319562" y="284064"/>
                </a:moveTo>
                <a:cubicBezTo>
                  <a:pt x="341352" y="284064"/>
                  <a:pt x="359016" y="301728"/>
                  <a:pt x="359016" y="323518"/>
                </a:cubicBezTo>
                <a:cubicBezTo>
                  <a:pt x="359016" y="345308"/>
                  <a:pt x="341352" y="362972"/>
                  <a:pt x="319562" y="362972"/>
                </a:cubicBezTo>
                <a:cubicBezTo>
                  <a:pt x="297773" y="362972"/>
                  <a:pt x="280108" y="345308"/>
                  <a:pt x="280108" y="323518"/>
                </a:cubicBezTo>
                <a:cubicBezTo>
                  <a:pt x="280108" y="301728"/>
                  <a:pt x="297773" y="284064"/>
                  <a:pt x="319562" y="284064"/>
                </a:cubicBezTo>
                <a:close/>
                <a:moveTo>
                  <a:pt x="177529" y="284064"/>
                </a:moveTo>
                <a:cubicBezTo>
                  <a:pt x="199318" y="284064"/>
                  <a:pt x="216982" y="301728"/>
                  <a:pt x="216982" y="323518"/>
                </a:cubicBezTo>
                <a:cubicBezTo>
                  <a:pt x="216982" y="345308"/>
                  <a:pt x="199318" y="362972"/>
                  <a:pt x="177529" y="362972"/>
                </a:cubicBezTo>
                <a:cubicBezTo>
                  <a:pt x="155739" y="362972"/>
                  <a:pt x="138075" y="345308"/>
                  <a:pt x="138075" y="323518"/>
                </a:cubicBezTo>
                <a:cubicBezTo>
                  <a:pt x="138075" y="301728"/>
                  <a:pt x="155739" y="284064"/>
                  <a:pt x="177529" y="284064"/>
                </a:cubicBezTo>
                <a:close/>
                <a:moveTo>
                  <a:pt x="35496" y="284064"/>
                </a:moveTo>
                <a:cubicBezTo>
                  <a:pt x="57286" y="284064"/>
                  <a:pt x="74950" y="301728"/>
                  <a:pt x="74950" y="323518"/>
                </a:cubicBezTo>
                <a:cubicBezTo>
                  <a:pt x="74950" y="345308"/>
                  <a:pt x="57286" y="362972"/>
                  <a:pt x="35496" y="362972"/>
                </a:cubicBezTo>
                <a:cubicBezTo>
                  <a:pt x="24601" y="362972"/>
                  <a:pt x="14738" y="358556"/>
                  <a:pt x="7598" y="351416"/>
                </a:cubicBezTo>
                <a:lnTo>
                  <a:pt x="0" y="333073"/>
                </a:lnTo>
                <a:lnTo>
                  <a:pt x="0" y="313963"/>
                </a:lnTo>
                <a:lnTo>
                  <a:pt x="7598" y="295620"/>
                </a:lnTo>
                <a:cubicBezTo>
                  <a:pt x="14738" y="288480"/>
                  <a:pt x="24601" y="284064"/>
                  <a:pt x="35496" y="284064"/>
                </a:cubicBezTo>
                <a:close/>
                <a:moveTo>
                  <a:pt x="1171755" y="142032"/>
                </a:moveTo>
                <a:cubicBezTo>
                  <a:pt x="1193544" y="142032"/>
                  <a:pt x="1211208" y="159696"/>
                  <a:pt x="1211208" y="181485"/>
                </a:cubicBezTo>
                <a:cubicBezTo>
                  <a:pt x="1211208" y="203275"/>
                  <a:pt x="1193544" y="220939"/>
                  <a:pt x="1171755" y="220939"/>
                </a:cubicBezTo>
                <a:cubicBezTo>
                  <a:pt x="1149965" y="220939"/>
                  <a:pt x="1132301" y="203275"/>
                  <a:pt x="1132301" y="181485"/>
                </a:cubicBezTo>
                <a:cubicBezTo>
                  <a:pt x="1132301" y="159696"/>
                  <a:pt x="1149965" y="142032"/>
                  <a:pt x="1171755" y="142032"/>
                </a:cubicBezTo>
                <a:close/>
                <a:moveTo>
                  <a:pt x="1029722" y="142032"/>
                </a:moveTo>
                <a:cubicBezTo>
                  <a:pt x="1051512" y="142032"/>
                  <a:pt x="1069176" y="159696"/>
                  <a:pt x="1069176" y="181485"/>
                </a:cubicBezTo>
                <a:cubicBezTo>
                  <a:pt x="1069176" y="203275"/>
                  <a:pt x="1051512" y="220939"/>
                  <a:pt x="1029722" y="220939"/>
                </a:cubicBezTo>
                <a:cubicBezTo>
                  <a:pt x="1007932" y="220939"/>
                  <a:pt x="990268" y="203275"/>
                  <a:pt x="990268" y="181485"/>
                </a:cubicBezTo>
                <a:cubicBezTo>
                  <a:pt x="990268" y="159696"/>
                  <a:pt x="1007932" y="142032"/>
                  <a:pt x="1029722" y="142032"/>
                </a:cubicBezTo>
                <a:close/>
                <a:moveTo>
                  <a:pt x="887689" y="142032"/>
                </a:moveTo>
                <a:cubicBezTo>
                  <a:pt x="909478" y="142032"/>
                  <a:pt x="927142" y="159696"/>
                  <a:pt x="927142" y="181485"/>
                </a:cubicBezTo>
                <a:cubicBezTo>
                  <a:pt x="927142" y="203275"/>
                  <a:pt x="909478" y="220939"/>
                  <a:pt x="887689" y="220939"/>
                </a:cubicBezTo>
                <a:cubicBezTo>
                  <a:pt x="865899" y="220939"/>
                  <a:pt x="848235" y="203275"/>
                  <a:pt x="848235" y="181485"/>
                </a:cubicBezTo>
                <a:cubicBezTo>
                  <a:pt x="848235" y="159696"/>
                  <a:pt x="865899" y="142032"/>
                  <a:pt x="887689" y="142032"/>
                </a:cubicBezTo>
                <a:close/>
                <a:moveTo>
                  <a:pt x="745657" y="142032"/>
                </a:moveTo>
                <a:cubicBezTo>
                  <a:pt x="767447" y="142032"/>
                  <a:pt x="785111" y="159696"/>
                  <a:pt x="785111" y="181485"/>
                </a:cubicBezTo>
                <a:cubicBezTo>
                  <a:pt x="785111" y="203275"/>
                  <a:pt x="767447" y="220939"/>
                  <a:pt x="745657" y="220939"/>
                </a:cubicBezTo>
                <a:cubicBezTo>
                  <a:pt x="723868" y="220939"/>
                  <a:pt x="706203" y="203275"/>
                  <a:pt x="706203" y="181485"/>
                </a:cubicBezTo>
                <a:cubicBezTo>
                  <a:pt x="706203" y="159696"/>
                  <a:pt x="723868" y="142032"/>
                  <a:pt x="745657" y="142032"/>
                </a:cubicBezTo>
                <a:close/>
                <a:moveTo>
                  <a:pt x="603626" y="142032"/>
                </a:moveTo>
                <a:cubicBezTo>
                  <a:pt x="625416" y="142032"/>
                  <a:pt x="643080" y="159696"/>
                  <a:pt x="643080" y="181485"/>
                </a:cubicBezTo>
                <a:cubicBezTo>
                  <a:pt x="643080" y="203275"/>
                  <a:pt x="625416" y="220939"/>
                  <a:pt x="603626" y="220939"/>
                </a:cubicBezTo>
                <a:cubicBezTo>
                  <a:pt x="581836" y="220939"/>
                  <a:pt x="564172" y="203275"/>
                  <a:pt x="564172" y="181485"/>
                </a:cubicBezTo>
                <a:cubicBezTo>
                  <a:pt x="564172" y="159696"/>
                  <a:pt x="581836" y="142032"/>
                  <a:pt x="603626" y="142032"/>
                </a:cubicBezTo>
                <a:close/>
                <a:moveTo>
                  <a:pt x="461593" y="142032"/>
                </a:moveTo>
                <a:cubicBezTo>
                  <a:pt x="483383" y="142032"/>
                  <a:pt x="501047" y="159696"/>
                  <a:pt x="501047" y="181485"/>
                </a:cubicBezTo>
                <a:cubicBezTo>
                  <a:pt x="501047" y="203275"/>
                  <a:pt x="483383" y="220939"/>
                  <a:pt x="461593" y="220939"/>
                </a:cubicBezTo>
                <a:cubicBezTo>
                  <a:pt x="439804" y="220939"/>
                  <a:pt x="422140" y="203275"/>
                  <a:pt x="422140" y="181485"/>
                </a:cubicBezTo>
                <a:cubicBezTo>
                  <a:pt x="422140" y="159696"/>
                  <a:pt x="439804" y="142032"/>
                  <a:pt x="461593" y="142032"/>
                </a:cubicBezTo>
                <a:close/>
                <a:moveTo>
                  <a:pt x="319562" y="142032"/>
                </a:moveTo>
                <a:cubicBezTo>
                  <a:pt x="341352" y="142032"/>
                  <a:pt x="359016" y="159696"/>
                  <a:pt x="359016" y="181485"/>
                </a:cubicBezTo>
                <a:cubicBezTo>
                  <a:pt x="359016" y="203275"/>
                  <a:pt x="341352" y="220939"/>
                  <a:pt x="319562" y="220939"/>
                </a:cubicBezTo>
                <a:cubicBezTo>
                  <a:pt x="297773" y="220939"/>
                  <a:pt x="280108" y="203275"/>
                  <a:pt x="280108" y="181485"/>
                </a:cubicBezTo>
                <a:cubicBezTo>
                  <a:pt x="280108" y="159696"/>
                  <a:pt x="297773" y="142032"/>
                  <a:pt x="319562" y="142032"/>
                </a:cubicBezTo>
                <a:close/>
                <a:moveTo>
                  <a:pt x="177529" y="142032"/>
                </a:moveTo>
                <a:cubicBezTo>
                  <a:pt x="199318" y="142032"/>
                  <a:pt x="216982" y="159696"/>
                  <a:pt x="216982" y="181485"/>
                </a:cubicBezTo>
                <a:cubicBezTo>
                  <a:pt x="216982" y="203275"/>
                  <a:pt x="199318" y="220939"/>
                  <a:pt x="177529" y="220939"/>
                </a:cubicBezTo>
                <a:cubicBezTo>
                  <a:pt x="155739" y="220939"/>
                  <a:pt x="138075" y="203275"/>
                  <a:pt x="138075" y="181485"/>
                </a:cubicBezTo>
                <a:cubicBezTo>
                  <a:pt x="138075" y="159696"/>
                  <a:pt x="155739" y="142032"/>
                  <a:pt x="177529" y="142032"/>
                </a:cubicBezTo>
                <a:close/>
                <a:moveTo>
                  <a:pt x="35496" y="142032"/>
                </a:moveTo>
                <a:cubicBezTo>
                  <a:pt x="57286" y="142032"/>
                  <a:pt x="74950" y="159696"/>
                  <a:pt x="74950" y="181485"/>
                </a:cubicBezTo>
                <a:cubicBezTo>
                  <a:pt x="74950" y="203275"/>
                  <a:pt x="57286" y="220939"/>
                  <a:pt x="35496" y="220939"/>
                </a:cubicBezTo>
                <a:cubicBezTo>
                  <a:pt x="24601" y="220939"/>
                  <a:pt x="14738" y="216523"/>
                  <a:pt x="7598" y="209384"/>
                </a:cubicBezTo>
                <a:lnTo>
                  <a:pt x="0" y="191040"/>
                </a:lnTo>
                <a:lnTo>
                  <a:pt x="0" y="171930"/>
                </a:lnTo>
                <a:lnTo>
                  <a:pt x="7598" y="153587"/>
                </a:lnTo>
                <a:cubicBezTo>
                  <a:pt x="14738" y="146448"/>
                  <a:pt x="24601" y="142032"/>
                  <a:pt x="35496" y="142032"/>
                </a:cubicBezTo>
                <a:close/>
                <a:moveTo>
                  <a:pt x="1171755" y="0"/>
                </a:moveTo>
                <a:cubicBezTo>
                  <a:pt x="1193544" y="0"/>
                  <a:pt x="1211208" y="17664"/>
                  <a:pt x="1211208" y="39454"/>
                </a:cubicBezTo>
                <a:cubicBezTo>
                  <a:pt x="1211208" y="61244"/>
                  <a:pt x="1193544" y="78908"/>
                  <a:pt x="1171755" y="78908"/>
                </a:cubicBezTo>
                <a:cubicBezTo>
                  <a:pt x="1149965" y="78908"/>
                  <a:pt x="1132301" y="61244"/>
                  <a:pt x="1132301" y="39454"/>
                </a:cubicBezTo>
                <a:cubicBezTo>
                  <a:pt x="1132301" y="17664"/>
                  <a:pt x="1149965" y="0"/>
                  <a:pt x="1171755" y="0"/>
                </a:cubicBezTo>
                <a:close/>
                <a:moveTo>
                  <a:pt x="1029722" y="0"/>
                </a:moveTo>
                <a:cubicBezTo>
                  <a:pt x="1051512" y="0"/>
                  <a:pt x="1069176" y="17664"/>
                  <a:pt x="1069176" y="39454"/>
                </a:cubicBezTo>
                <a:cubicBezTo>
                  <a:pt x="1069176" y="61244"/>
                  <a:pt x="1051512" y="78908"/>
                  <a:pt x="1029722" y="78908"/>
                </a:cubicBezTo>
                <a:cubicBezTo>
                  <a:pt x="1007932" y="78908"/>
                  <a:pt x="990268" y="61244"/>
                  <a:pt x="990268" y="39454"/>
                </a:cubicBezTo>
                <a:cubicBezTo>
                  <a:pt x="990268" y="17664"/>
                  <a:pt x="1007932" y="0"/>
                  <a:pt x="1029722" y="0"/>
                </a:cubicBezTo>
                <a:close/>
                <a:moveTo>
                  <a:pt x="887689" y="0"/>
                </a:moveTo>
                <a:cubicBezTo>
                  <a:pt x="909478" y="0"/>
                  <a:pt x="927142" y="17664"/>
                  <a:pt x="927142" y="39454"/>
                </a:cubicBezTo>
                <a:cubicBezTo>
                  <a:pt x="927142" y="61244"/>
                  <a:pt x="909478" y="78908"/>
                  <a:pt x="887689" y="78908"/>
                </a:cubicBezTo>
                <a:cubicBezTo>
                  <a:pt x="865899" y="78908"/>
                  <a:pt x="848235" y="61244"/>
                  <a:pt x="848235" y="39454"/>
                </a:cubicBezTo>
                <a:cubicBezTo>
                  <a:pt x="848235" y="17664"/>
                  <a:pt x="865899" y="0"/>
                  <a:pt x="887689" y="0"/>
                </a:cubicBezTo>
                <a:close/>
                <a:moveTo>
                  <a:pt x="745657" y="0"/>
                </a:moveTo>
                <a:cubicBezTo>
                  <a:pt x="767447" y="0"/>
                  <a:pt x="785111" y="17664"/>
                  <a:pt x="785111" y="39454"/>
                </a:cubicBezTo>
                <a:cubicBezTo>
                  <a:pt x="785111" y="61244"/>
                  <a:pt x="767447" y="78908"/>
                  <a:pt x="745657" y="78908"/>
                </a:cubicBezTo>
                <a:cubicBezTo>
                  <a:pt x="723868" y="78908"/>
                  <a:pt x="706203" y="61244"/>
                  <a:pt x="706203" y="39454"/>
                </a:cubicBezTo>
                <a:cubicBezTo>
                  <a:pt x="706203" y="17664"/>
                  <a:pt x="723868" y="0"/>
                  <a:pt x="745657" y="0"/>
                </a:cubicBezTo>
                <a:close/>
                <a:moveTo>
                  <a:pt x="603626" y="0"/>
                </a:moveTo>
                <a:cubicBezTo>
                  <a:pt x="625416" y="0"/>
                  <a:pt x="643080" y="17664"/>
                  <a:pt x="643080" y="39454"/>
                </a:cubicBezTo>
                <a:cubicBezTo>
                  <a:pt x="643080" y="61244"/>
                  <a:pt x="625416" y="78908"/>
                  <a:pt x="603626" y="78908"/>
                </a:cubicBezTo>
                <a:cubicBezTo>
                  <a:pt x="581836" y="78908"/>
                  <a:pt x="564172" y="61244"/>
                  <a:pt x="564172" y="39454"/>
                </a:cubicBezTo>
                <a:cubicBezTo>
                  <a:pt x="564172" y="17664"/>
                  <a:pt x="581836" y="0"/>
                  <a:pt x="603626" y="0"/>
                </a:cubicBezTo>
                <a:close/>
                <a:moveTo>
                  <a:pt x="461593" y="0"/>
                </a:moveTo>
                <a:cubicBezTo>
                  <a:pt x="483383" y="0"/>
                  <a:pt x="501047" y="17664"/>
                  <a:pt x="501047" y="39454"/>
                </a:cubicBezTo>
                <a:cubicBezTo>
                  <a:pt x="501047" y="61244"/>
                  <a:pt x="483383" y="78908"/>
                  <a:pt x="461593" y="78908"/>
                </a:cubicBezTo>
                <a:cubicBezTo>
                  <a:pt x="439804" y="78908"/>
                  <a:pt x="422140" y="61244"/>
                  <a:pt x="422140" y="39454"/>
                </a:cubicBezTo>
                <a:cubicBezTo>
                  <a:pt x="422140" y="17664"/>
                  <a:pt x="439804" y="0"/>
                  <a:pt x="461593" y="0"/>
                </a:cubicBezTo>
                <a:close/>
                <a:moveTo>
                  <a:pt x="319562" y="0"/>
                </a:moveTo>
                <a:cubicBezTo>
                  <a:pt x="341352" y="0"/>
                  <a:pt x="359016" y="17664"/>
                  <a:pt x="359016" y="39454"/>
                </a:cubicBezTo>
                <a:cubicBezTo>
                  <a:pt x="359016" y="61244"/>
                  <a:pt x="341352" y="78908"/>
                  <a:pt x="319562" y="78908"/>
                </a:cubicBezTo>
                <a:cubicBezTo>
                  <a:pt x="297773" y="78908"/>
                  <a:pt x="280108" y="61244"/>
                  <a:pt x="280108" y="39454"/>
                </a:cubicBezTo>
                <a:cubicBezTo>
                  <a:pt x="280108" y="17664"/>
                  <a:pt x="297773" y="0"/>
                  <a:pt x="319562" y="0"/>
                </a:cubicBezTo>
                <a:close/>
                <a:moveTo>
                  <a:pt x="177529" y="0"/>
                </a:moveTo>
                <a:cubicBezTo>
                  <a:pt x="199318" y="0"/>
                  <a:pt x="216982" y="17664"/>
                  <a:pt x="216982" y="39454"/>
                </a:cubicBezTo>
                <a:cubicBezTo>
                  <a:pt x="216982" y="61244"/>
                  <a:pt x="199318" y="78908"/>
                  <a:pt x="177529" y="78908"/>
                </a:cubicBezTo>
                <a:cubicBezTo>
                  <a:pt x="155739" y="78908"/>
                  <a:pt x="138075" y="61244"/>
                  <a:pt x="138075" y="39454"/>
                </a:cubicBezTo>
                <a:cubicBezTo>
                  <a:pt x="138075" y="17664"/>
                  <a:pt x="155739" y="0"/>
                  <a:pt x="177529" y="0"/>
                </a:cubicBezTo>
                <a:close/>
                <a:moveTo>
                  <a:pt x="35496" y="0"/>
                </a:moveTo>
                <a:cubicBezTo>
                  <a:pt x="57286" y="0"/>
                  <a:pt x="74950" y="17664"/>
                  <a:pt x="74950" y="39454"/>
                </a:cubicBezTo>
                <a:cubicBezTo>
                  <a:pt x="74950" y="61244"/>
                  <a:pt x="57286" y="78908"/>
                  <a:pt x="35496" y="78908"/>
                </a:cubicBezTo>
                <a:cubicBezTo>
                  <a:pt x="24601" y="78908"/>
                  <a:pt x="14738" y="74492"/>
                  <a:pt x="7598" y="67352"/>
                </a:cubicBezTo>
                <a:lnTo>
                  <a:pt x="0" y="49009"/>
                </a:lnTo>
                <a:lnTo>
                  <a:pt x="0" y="29899"/>
                </a:lnTo>
                <a:lnTo>
                  <a:pt x="7598" y="11556"/>
                </a:lnTo>
                <a:cubicBezTo>
                  <a:pt x="14738" y="4416"/>
                  <a:pt x="24601" y="0"/>
                  <a:pt x="35496" y="0"/>
                </a:cubicBezTo>
                <a:close/>
              </a:path>
            </a:pathLst>
          </a:custGeom>
          <a:solidFill>
            <a:schemeClr val="accent1">
              <a:lumMod val="20000"/>
              <a:lumOff val="8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602858" y="1236805"/>
            <a:ext cx="2986285" cy="875660"/>
          </a:xfrm>
          <a:prstGeom prst="rect">
            <a:avLst/>
          </a:prstGeom>
          <a:noFill/>
          <a:ln>
            <a:noFill/>
          </a:ln>
        </p:spPr>
        <p:txBody>
          <a:bodyPr vert="horz" wrap="square" lIns="91440" tIns="45720" rIns="91440" bIns="45720" rtlCol="0" anchor="t"/>
          <a:lstStyle/>
          <a:p>
            <a:pPr algn="ctr">
              <a:lnSpc>
                <a:spcPct val="110000"/>
              </a:lnSpc>
            </a:pPr>
            <a:r>
              <a:rPr kumimoji="1" lang="en-US" altLang="zh-CN" sz="6000" dirty="0">
                <a:ln w="12700">
                  <a:noFill/>
                </a:ln>
                <a:solidFill>
                  <a:srgbClr val="FFFFFF">
                    <a:alpha val="100000"/>
                  </a:srgbClr>
                </a:solidFill>
                <a:latin typeface="OPPOSans H"/>
                <a:ea typeface="OPPOSans H"/>
                <a:cs typeface="OPPOSans H"/>
              </a:rPr>
              <a:t>2024</a:t>
            </a:r>
            <a:endParaRPr kumimoji="1" lang="zh-CN" altLang="en-US" dirty="0"/>
          </a:p>
        </p:txBody>
      </p:sp>
      <p:sp>
        <p:nvSpPr>
          <p:cNvPr id="10" name="标题 1"/>
          <p:cNvSpPr txBox="1"/>
          <p:nvPr/>
        </p:nvSpPr>
        <p:spPr>
          <a:xfrm>
            <a:off x="2373086" y="2180223"/>
            <a:ext cx="7445828" cy="2109179"/>
          </a:xfrm>
          <a:prstGeom prst="rect">
            <a:avLst/>
          </a:prstGeom>
          <a:noFill/>
          <a:ln>
            <a:noFill/>
          </a:ln>
        </p:spPr>
        <p:txBody>
          <a:bodyPr vert="horz" wrap="square" lIns="91440" tIns="45720" rIns="91440" bIns="45720" rtlCol="0" anchor="ctr"/>
          <a:lstStyle/>
          <a:p>
            <a:pPr algn="ctr">
              <a:lnSpc>
                <a:spcPct val="130000"/>
              </a:lnSpc>
            </a:pPr>
            <a:r>
              <a:rPr kumimoji="1" lang="en-US" altLang="zh-CN" sz="5300" dirty="0" err="1">
                <a:ln w="12700">
                  <a:noFill/>
                </a:ln>
                <a:solidFill>
                  <a:srgbClr val="FFFFFF">
                    <a:alpha val="100000"/>
                  </a:srgbClr>
                </a:solidFill>
                <a:latin typeface="OPPOSans H"/>
                <a:ea typeface="OPPOSans H"/>
                <a:cs typeface="OPPOSans H"/>
              </a:rPr>
              <a:t>简易聊天室介绍</a:t>
            </a:r>
            <a:endParaRPr kumimoji="1" lang="zh-CN" altLang="en-US" dirty="0"/>
          </a:p>
        </p:txBody>
      </p:sp>
      <p:sp>
        <p:nvSpPr>
          <p:cNvPr id="11" name="标题 1"/>
          <p:cNvSpPr txBox="1"/>
          <p:nvPr/>
        </p:nvSpPr>
        <p:spPr>
          <a:xfrm>
            <a:off x="5063645" y="495445"/>
            <a:ext cx="2064709" cy="457200"/>
          </a:xfrm>
          <a:prstGeom prst="roundRect">
            <a:avLst>
              <a:gd name="adj" fmla="val 50000"/>
            </a:avLst>
          </a:prstGeom>
          <a:solidFill>
            <a:schemeClr val="accent1">
              <a:lumMod val="75000"/>
            </a:schemeClr>
          </a:solidFill>
          <a:ln w="19050" cap="sq">
            <a:noFill/>
            <a:miter/>
          </a:ln>
          <a:effectLst>
            <a:outerShdw blurRad="152400" dist="88900" dir="5400000" algn="t" rotWithShape="0">
              <a:schemeClr val="accent1">
                <a:lumMod val="50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2956313" y="4813173"/>
            <a:ext cx="2943994" cy="408695"/>
          </a:xfrm>
          <a:prstGeom prst="round2DiagRect">
            <a:avLst/>
          </a:prstGeom>
          <a:solidFill>
            <a:schemeClr val="accent1">
              <a:lumMod val="20000"/>
              <a:lumOff val="8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438161" y="4813173"/>
            <a:ext cx="2943994" cy="408695"/>
          </a:xfrm>
          <a:prstGeom prst="round2DiagRect">
            <a:avLst/>
          </a:prstGeom>
          <a:solidFill>
            <a:schemeClr val="accent1">
              <a:lumMod val="20000"/>
              <a:lumOff val="8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flipH="1">
            <a:off x="2809845" y="4665090"/>
            <a:ext cx="701739" cy="701739"/>
          </a:xfrm>
          <a:prstGeom prst="flowChartPunchedCard">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flipH="1">
            <a:off x="6275122" y="4665090"/>
            <a:ext cx="701739" cy="701739"/>
          </a:xfrm>
          <a:prstGeom prst="flowChartPunchedCard">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3690280" y="4864096"/>
            <a:ext cx="1943650" cy="306849"/>
          </a:xfrm>
          <a:prstGeom prst="rect">
            <a:avLst/>
          </a:prstGeom>
          <a:noFill/>
          <a:ln>
            <a:noFill/>
          </a:ln>
        </p:spPr>
        <p:txBody>
          <a:bodyPr vert="horz" wrap="square" lIns="91440" tIns="45720" rIns="91440" bIns="45720" rtlCol="0" anchor="ctr"/>
          <a:lstStyle/>
          <a:p>
            <a:pPr algn="ctr">
              <a:lnSpc>
                <a:spcPct val="110000"/>
              </a:lnSpc>
            </a:pPr>
            <a:r>
              <a:rPr kumimoji="1" lang="zh-CN" altLang="en-US" sz="1800" dirty="0">
                <a:ln w="12700">
                  <a:noFill/>
                </a:ln>
                <a:solidFill>
                  <a:srgbClr val="262626">
                    <a:alpha val="100000"/>
                  </a:srgbClr>
                </a:solidFill>
                <a:latin typeface="OPPOSans R"/>
                <a:ea typeface="OPPOSans R"/>
                <a:cs typeface="OPPOSans R"/>
              </a:rPr>
              <a:t>华中科技大学</a:t>
            </a:r>
            <a:endParaRPr kumimoji="1" lang="zh-CN" altLang="en-US" dirty="0"/>
          </a:p>
        </p:txBody>
      </p:sp>
      <p:sp>
        <p:nvSpPr>
          <p:cNvPr id="18" name="标题 1"/>
          <p:cNvSpPr txBox="1"/>
          <p:nvPr/>
        </p:nvSpPr>
        <p:spPr>
          <a:xfrm>
            <a:off x="7242391" y="4897848"/>
            <a:ext cx="1943650" cy="239344"/>
          </a:xfrm>
          <a:prstGeom prst="rect">
            <a:avLst/>
          </a:prstGeom>
          <a:noFill/>
          <a:ln>
            <a:noFill/>
          </a:ln>
        </p:spPr>
        <p:txBody>
          <a:bodyPr vert="horz" wrap="square" lIns="0" tIns="0" rIns="0" bIns="0" rtlCol="0" anchor="ctr"/>
          <a:lstStyle/>
          <a:p>
            <a:pPr algn="ctr">
              <a:lnSpc>
                <a:spcPct val="110000"/>
              </a:lnSpc>
            </a:pPr>
            <a:r>
              <a:rPr kumimoji="1" lang="zh-CN" altLang="en-US" sz="1800" dirty="0">
                <a:ln w="12700">
                  <a:noFill/>
                </a:ln>
                <a:solidFill>
                  <a:srgbClr val="262626">
                    <a:alpha val="100000"/>
                  </a:srgbClr>
                </a:solidFill>
                <a:latin typeface="OPPOSans R"/>
                <a:ea typeface="OPPOSans R"/>
                <a:cs typeface="OPPOSans R"/>
              </a:rPr>
              <a:t>田清林</a:t>
            </a:r>
            <a:endParaRPr kumimoji="1" lang="zh-CN" altLang="en-US" dirty="0"/>
          </a:p>
        </p:txBody>
      </p:sp>
      <p:sp>
        <p:nvSpPr>
          <p:cNvPr id="19" name="标题 1"/>
          <p:cNvSpPr txBox="1"/>
          <p:nvPr/>
        </p:nvSpPr>
        <p:spPr>
          <a:xfrm flipH="1" flipV="1">
            <a:off x="2959976" y="4815221"/>
            <a:ext cx="401477" cy="401477"/>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6425253" y="4815221"/>
            <a:ext cx="401477" cy="401477"/>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a:off x="4211320" y="1347926"/>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H="1">
            <a:off x="7429955" y="1347926"/>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136360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1055512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2782888" y="4374079"/>
            <a:ext cx="6626225" cy="45719"/>
          </a:xfrm>
          <a:prstGeom prst="rect">
            <a:avLst/>
          </a:prstGeom>
          <a:gradFill>
            <a:gsLst>
              <a:gs pos="0">
                <a:schemeClr val="bg1">
                  <a:alpha val="0"/>
                </a:schemeClr>
              </a:gs>
              <a:gs pos="50000">
                <a:schemeClr val="bg1"/>
              </a:gs>
              <a:gs pos="98165">
                <a:schemeClr val="bg1">
                  <a:alpha val="0"/>
                </a:schemeClr>
              </a:gs>
            </a:gsLst>
            <a:lin ang="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6" name="矩形 25">
            <a:extLst>
              <a:ext uri="{FF2B5EF4-FFF2-40B4-BE49-F238E27FC236}">
                <a16:creationId xmlns:a16="http://schemas.microsoft.com/office/drawing/2014/main" id="{B646A388-455F-422E-98F7-0C3C7EECBB7E}"/>
              </a:ext>
            </a:extLst>
          </p:cNvPr>
          <p:cNvSpPr/>
          <p:nvPr/>
        </p:nvSpPr>
        <p:spPr>
          <a:xfrm>
            <a:off x="3860335" y="2047240"/>
            <a:ext cx="4600940" cy="923330"/>
          </a:xfrm>
          <a:prstGeom prst="rect">
            <a:avLst/>
          </a:prstGeom>
          <a:noFill/>
        </p:spPr>
        <p:txBody>
          <a:bodyPr wrap="none" lIns="91440" tIns="45720" rIns="91440" bIns="45720">
            <a:spAutoFit/>
          </a:bodyPr>
          <a:lstStyle/>
          <a:p>
            <a:pPr algn="ctr"/>
            <a:r>
              <a:rPr kumimoji="1" lang="en-US" altLang="zh-CN" sz="5400" b="1" spc="50" dirty="0" err="1">
                <a:ln w="9525" cmpd="sng">
                  <a:solidFill>
                    <a:schemeClr val="accent1"/>
                  </a:solidFill>
                  <a:prstDash val="solid"/>
                </a:ln>
                <a:solidFill>
                  <a:srgbClr val="70AD47">
                    <a:tint val="1000"/>
                  </a:srgbClr>
                </a:solidFill>
                <a:effectLst>
                  <a:glow rad="38100">
                    <a:schemeClr val="accent1">
                      <a:alpha val="40000"/>
                    </a:schemeClr>
                  </a:glow>
                </a:effectLst>
                <a:ea typeface="OPPOSans H"/>
                <a:cs typeface="OPPOSans H"/>
              </a:rPr>
              <a:t>WeChatRoom</a:t>
            </a:r>
            <a:endParaRPr lang="zh-CN" altLang="en-US" sz="5400" b="1" cap="none"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标题 1"/>
          <p:cNvSpPr txBox="1"/>
          <p:nvPr/>
        </p:nvSpPr>
        <p:spPr>
          <a:xfrm>
            <a:off x="292354" y="196102"/>
            <a:ext cx="609600" cy="712691"/>
          </a:xfrm>
          <a:prstGeom prst="rect">
            <a:avLst/>
          </a:prstGeom>
          <a:noFill/>
          <a:ln w="9525" cap="sq">
            <a:solidFill>
              <a:schemeClr val="tx1">
                <a:lumMod val="50000"/>
                <a:lumOff val="5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35794" y="591391"/>
            <a:ext cx="555420" cy="459581"/>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735806" y="618230"/>
            <a:ext cx="2114074" cy="483017"/>
          </a:xfrm>
          <a:prstGeom prst="rect">
            <a:avLst/>
          </a:prstGeom>
          <a:noFill/>
          <a:ln>
            <a:noFill/>
          </a:ln>
        </p:spPr>
        <p:txBody>
          <a:bodyPr vert="horz" wrap="square" lIns="0" tIns="0" rIns="0" bIns="0" rtlCol="0" anchor="t">
            <a:spAutoFit/>
          </a:bodyPr>
          <a:lstStyle/>
          <a:p>
            <a:pPr algn="l">
              <a:lnSpc>
                <a:spcPct val="110000"/>
              </a:lnSpc>
            </a:pPr>
            <a:r>
              <a:rPr kumimoji="1" lang="en-US" altLang="zh-CN" sz="3000" dirty="0" err="1">
                <a:ln w="12700">
                  <a:noFill/>
                </a:ln>
                <a:solidFill>
                  <a:srgbClr val="262626">
                    <a:alpha val="100000"/>
                  </a:srgbClr>
                </a:solidFill>
                <a:latin typeface="Source Han Sans CN Bold"/>
                <a:ea typeface="Source Han Sans CN Bold"/>
                <a:cs typeface="Source Han Sans CN Bold"/>
              </a:rPr>
              <a:t>架构图展示</a:t>
            </a:r>
            <a:endParaRPr kumimoji="1" lang="zh-CN" altLang="en-US" dirty="0"/>
          </a:p>
        </p:txBody>
      </p:sp>
      <p:pic>
        <p:nvPicPr>
          <p:cNvPr id="17" name="图片 16">
            <a:extLst>
              <a:ext uri="{FF2B5EF4-FFF2-40B4-BE49-F238E27FC236}">
                <a16:creationId xmlns:a16="http://schemas.microsoft.com/office/drawing/2014/main" id="{7BD8DD7F-F05E-4469-A42A-10178EC7BE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48389" y="661216"/>
            <a:ext cx="4878766" cy="4293850"/>
          </a:xfrm>
          <a:prstGeom prst="rect">
            <a:avLst/>
          </a:prstGeom>
        </p:spPr>
      </p:pic>
      <p:sp>
        <p:nvSpPr>
          <p:cNvPr id="42" name="标题 1">
            <a:extLst>
              <a:ext uri="{FF2B5EF4-FFF2-40B4-BE49-F238E27FC236}">
                <a16:creationId xmlns:a16="http://schemas.microsoft.com/office/drawing/2014/main" id="{9CCDB417-4F7A-4D68-8711-C278067263DB}"/>
              </a:ext>
            </a:extLst>
          </p:cNvPr>
          <p:cNvSpPr txBox="1"/>
          <p:nvPr/>
        </p:nvSpPr>
        <p:spPr>
          <a:xfrm>
            <a:off x="193111" y="1993362"/>
            <a:ext cx="2856023" cy="2569479"/>
          </a:xfrm>
          <a:prstGeom prst="roundRect">
            <a:avLst>
              <a:gd name="adj" fmla="val 24900"/>
            </a:avLst>
          </a:prstGeom>
          <a:solidFill>
            <a:schemeClr val="bg1"/>
          </a:solidFill>
          <a:ln w="3175" cap="sq">
            <a:solidFill>
              <a:schemeClr val="accent1"/>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43" name="标题 1">
            <a:extLst>
              <a:ext uri="{FF2B5EF4-FFF2-40B4-BE49-F238E27FC236}">
                <a16:creationId xmlns:a16="http://schemas.microsoft.com/office/drawing/2014/main" id="{51D47AAF-BD3B-4F73-BE57-339F15120B78}"/>
              </a:ext>
            </a:extLst>
          </p:cNvPr>
          <p:cNvSpPr txBox="1"/>
          <p:nvPr/>
        </p:nvSpPr>
        <p:spPr>
          <a:xfrm>
            <a:off x="434892" y="2325897"/>
            <a:ext cx="2550742" cy="1661993"/>
          </a:xfrm>
          <a:prstGeom prst="rect">
            <a:avLst/>
          </a:prstGeom>
          <a:noFill/>
          <a:ln>
            <a:noFill/>
          </a:ln>
        </p:spPr>
        <p:txBody>
          <a:bodyPr vert="horz" wrap="square" lIns="0" tIns="0" rIns="0" bIns="0" rtlCol="0" anchor="t">
            <a:spAutoFit/>
          </a:bodyPr>
          <a:lstStyle/>
          <a:p>
            <a:r>
              <a:rPr lang="en-US" altLang="zh-CN" sz="1200" b="1" dirty="0" err="1"/>
              <a:t>UniApp</a:t>
            </a:r>
            <a:r>
              <a:rPr lang="en-US" altLang="zh-CN" sz="1200" b="1" dirty="0"/>
              <a:t> </a:t>
            </a:r>
            <a:r>
              <a:rPr lang="zh-CN" altLang="en-US" sz="1200" b="1" dirty="0"/>
              <a:t>客户端：</a:t>
            </a:r>
            <a:endParaRPr lang="zh-CN" altLang="en-US" sz="1200" dirty="0"/>
          </a:p>
          <a:p>
            <a:pPr>
              <a:buFont typeface="Arial" panose="020B0604020202020204" pitchFamily="34" charset="0"/>
              <a:buChar char="•"/>
            </a:pPr>
            <a:r>
              <a:rPr lang="zh-CN" altLang="en-US" sz="1200" dirty="0"/>
              <a:t>负责用户的操作交互，包括登录、群聊、一对一聊天、图片发送与预览等功能。</a:t>
            </a:r>
          </a:p>
          <a:p>
            <a:pPr>
              <a:buFont typeface="Arial" panose="020B0604020202020204" pitchFamily="34" charset="0"/>
              <a:buChar char="•"/>
            </a:pPr>
            <a:r>
              <a:rPr lang="zh-CN" altLang="en-US" sz="1200" dirty="0"/>
              <a:t>使用 </a:t>
            </a:r>
            <a:r>
              <a:rPr lang="en-US" altLang="zh-CN" sz="1200" b="1" dirty="0"/>
              <a:t>WebSocket</a:t>
            </a:r>
            <a:r>
              <a:rPr lang="zh-CN" altLang="en-US" sz="1200" dirty="0"/>
              <a:t> 建立与服务器的连接，通过该连接发送和接收实时消息（包括文本和图片）。</a:t>
            </a:r>
          </a:p>
          <a:p>
            <a:pPr>
              <a:buFont typeface="Arial" panose="020B0604020202020204" pitchFamily="34" charset="0"/>
              <a:buChar char="•"/>
            </a:pPr>
            <a:r>
              <a:rPr lang="zh-CN" altLang="en-US" sz="1200" dirty="0"/>
              <a:t>在接收到消息后更新界面，展示聊天内容。</a:t>
            </a:r>
            <a:endParaRPr kumimoji="1" lang="en-US" altLang="zh-CN" sz="998" dirty="0">
              <a:ln w="12700">
                <a:noFill/>
              </a:ln>
              <a:solidFill>
                <a:srgbClr val="262626">
                  <a:alpha val="100000"/>
                </a:srgbClr>
              </a:solidFill>
              <a:latin typeface="Source Han Sans"/>
              <a:ea typeface="Source Han Sans"/>
            </a:endParaRPr>
          </a:p>
        </p:txBody>
      </p:sp>
      <p:sp>
        <p:nvSpPr>
          <p:cNvPr id="44" name="标题 1">
            <a:extLst>
              <a:ext uri="{FF2B5EF4-FFF2-40B4-BE49-F238E27FC236}">
                <a16:creationId xmlns:a16="http://schemas.microsoft.com/office/drawing/2014/main" id="{B237AB3F-1F7D-42EA-A2D8-51CEA3E4060E}"/>
              </a:ext>
            </a:extLst>
          </p:cNvPr>
          <p:cNvSpPr txBox="1"/>
          <p:nvPr/>
        </p:nvSpPr>
        <p:spPr>
          <a:xfrm>
            <a:off x="3148377" y="5101400"/>
            <a:ext cx="6689747" cy="1756600"/>
          </a:xfrm>
          <a:prstGeom prst="roundRect">
            <a:avLst>
              <a:gd name="adj" fmla="val 24900"/>
            </a:avLst>
          </a:prstGeom>
          <a:solidFill>
            <a:schemeClr val="bg1"/>
          </a:solidFill>
          <a:ln w="3175" cap="sq">
            <a:solidFill>
              <a:schemeClr val="accent1"/>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45" name="标题 1">
            <a:extLst>
              <a:ext uri="{FF2B5EF4-FFF2-40B4-BE49-F238E27FC236}">
                <a16:creationId xmlns:a16="http://schemas.microsoft.com/office/drawing/2014/main" id="{E24E0038-1CA9-4AD7-8E3F-1F37FA6D1348}"/>
              </a:ext>
            </a:extLst>
          </p:cNvPr>
          <p:cNvSpPr txBox="1"/>
          <p:nvPr/>
        </p:nvSpPr>
        <p:spPr>
          <a:xfrm>
            <a:off x="3388617" y="5257514"/>
            <a:ext cx="6358679" cy="1508105"/>
          </a:xfrm>
          <a:prstGeom prst="rect">
            <a:avLst/>
          </a:prstGeom>
          <a:noFill/>
          <a:ln>
            <a:noFill/>
          </a:ln>
        </p:spPr>
        <p:txBody>
          <a:bodyPr vert="horz" wrap="square" lIns="0" tIns="0" rIns="0" bIns="0" rtlCol="0" anchor="t">
            <a:spAutoFit/>
          </a:bodyPr>
          <a:lstStyle/>
          <a:p>
            <a:r>
              <a:rPr lang="en-US" altLang="zh-CN" sz="1400" b="1" dirty="0"/>
              <a:t>WebSocket </a:t>
            </a:r>
            <a:r>
              <a:rPr lang="zh-CN" altLang="en-US" sz="1400" b="1" dirty="0"/>
              <a:t>服务器：</a:t>
            </a:r>
            <a:endParaRPr lang="zh-CN" altLang="en-US" sz="1400" dirty="0"/>
          </a:p>
          <a:p>
            <a:pPr>
              <a:buFont typeface="Arial" panose="020B0604020202020204" pitchFamily="34" charset="0"/>
              <a:buChar char="•"/>
            </a:pPr>
            <a:r>
              <a:rPr lang="zh-CN" altLang="en-US" sz="1400" dirty="0"/>
              <a:t>处理所有客户端的 </a:t>
            </a:r>
            <a:r>
              <a:rPr lang="en-US" altLang="zh-CN" sz="1400" b="1" dirty="0"/>
              <a:t>WebSocket </a:t>
            </a:r>
            <a:r>
              <a:rPr lang="zh-CN" altLang="en-US" sz="1400" b="1" dirty="0"/>
              <a:t>连接</a:t>
            </a:r>
            <a:r>
              <a:rPr lang="zh-CN" altLang="en-US" sz="1400" dirty="0"/>
              <a:t>。每当一个用户登录时，</a:t>
            </a:r>
            <a:r>
              <a:rPr lang="en-US" altLang="zh-CN" sz="1400" dirty="0"/>
              <a:t>WebSocket </a:t>
            </a:r>
            <a:r>
              <a:rPr lang="zh-CN" altLang="en-US" sz="1400" dirty="0"/>
              <a:t>服务器会分配该用户一个唯一的 </a:t>
            </a:r>
            <a:r>
              <a:rPr lang="en-US" altLang="zh-CN" sz="1400" dirty="0"/>
              <a:t>ID</a:t>
            </a:r>
            <a:r>
              <a:rPr lang="zh-CN" altLang="en-US" sz="1400" dirty="0"/>
              <a:t>，并维护一个 </a:t>
            </a:r>
            <a:r>
              <a:rPr lang="zh-CN" altLang="en-US" sz="1400" b="1" dirty="0"/>
              <a:t>在线用户列表</a:t>
            </a:r>
            <a:r>
              <a:rPr lang="zh-CN" altLang="en-US" sz="1400" dirty="0"/>
              <a:t>。</a:t>
            </a:r>
          </a:p>
          <a:p>
            <a:pPr>
              <a:buFont typeface="Arial" panose="020B0604020202020204" pitchFamily="34" charset="0"/>
              <a:buChar char="•"/>
            </a:pPr>
            <a:r>
              <a:rPr lang="zh-CN" altLang="en-US" sz="1400" dirty="0"/>
              <a:t>处理群聊和一对一聊天的消息：当用户发送消息时，</a:t>
            </a:r>
            <a:r>
              <a:rPr lang="en-US" altLang="zh-CN" sz="1400" dirty="0"/>
              <a:t>WebSocket </a:t>
            </a:r>
            <a:r>
              <a:rPr lang="zh-CN" altLang="en-US" sz="1400" dirty="0"/>
              <a:t>服务器将根据消息类型将其转发给相应的用户或广播给所有群聊成员。</a:t>
            </a:r>
          </a:p>
          <a:p>
            <a:pPr>
              <a:buFont typeface="Arial" panose="020B0604020202020204" pitchFamily="34" charset="0"/>
              <a:buChar char="•"/>
            </a:pPr>
            <a:r>
              <a:rPr lang="zh-CN" altLang="en-US" sz="1400" dirty="0"/>
              <a:t>负责接收图片数据，将图片从客户端转发到目标客户端，并允许用户在聊天中查看图片。</a:t>
            </a:r>
          </a:p>
        </p:txBody>
      </p:sp>
      <p:sp>
        <p:nvSpPr>
          <p:cNvPr id="46" name="标题 1">
            <a:extLst>
              <a:ext uri="{FF2B5EF4-FFF2-40B4-BE49-F238E27FC236}">
                <a16:creationId xmlns:a16="http://schemas.microsoft.com/office/drawing/2014/main" id="{937B9570-4C86-4F92-BE29-D40CD4884FE8}"/>
              </a:ext>
            </a:extLst>
          </p:cNvPr>
          <p:cNvSpPr txBox="1"/>
          <p:nvPr/>
        </p:nvSpPr>
        <p:spPr>
          <a:xfrm>
            <a:off x="7045201" y="388416"/>
            <a:ext cx="4854445" cy="2430983"/>
          </a:xfrm>
          <a:prstGeom prst="roundRect">
            <a:avLst>
              <a:gd name="adj" fmla="val 24900"/>
            </a:avLst>
          </a:prstGeom>
          <a:solidFill>
            <a:schemeClr val="bg1"/>
          </a:solidFill>
          <a:ln w="3175" cap="sq">
            <a:solidFill>
              <a:schemeClr val="accent1"/>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47" name="标题 1">
            <a:extLst>
              <a:ext uri="{FF2B5EF4-FFF2-40B4-BE49-F238E27FC236}">
                <a16:creationId xmlns:a16="http://schemas.microsoft.com/office/drawing/2014/main" id="{CC5C8599-57D8-4389-BBB2-AD94D861C410}"/>
              </a:ext>
            </a:extLst>
          </p:cNvPr>
          <p:cNvSpPr txBox="1"/>
          <p:nvPr/>
        </p:nvSpPr>
        <p:spPr>
          <a:xfrm>
            <a:off x="7343698" y="621402"/>
            <a:ext cx="4530385" cy="1938992"/>
          </a:xfrm>
          <a:prstGeom prst="rect">
            <a:avLst/>
          </a:prstGeom>
          <a:noFill/>
          <a:ln>
            <a:noFill/>
          </a:ln>
        </p:spPr>
        <p:txBody>
          <a:bodyPr vert="horz" wrap="square" lIns="0" tIns="0" rIns="0" bIns="0" rtlCol="0" anchor="t">
            <a:spAutoFit/>
          </a:bodyPr>
          <a:lstStyle/>
          <a:p>
            <a:r>
              <a:rPr lang="en-US" altLang="zh-CN" sz="1400" b="1" dirty="0"/>
              <a:t>Node.js </a:t>
            </a:r>
            <a:r>
              <a:rPr lang="zh-CN" altLang="en-US" sz="1400" b="1" dirty="0"/>
              <a:t>服务：</a:t>
            </a:r>
            <a:endParaRPr lang="zh-CN" altLang="en-US" sz="1400" dirty="0"/>
          </a:p>
          <a:p>
            <a:pPr>
              <a:buFont typeface="Arial" panose="020B0604020202020204" pitchFamily="34" charset="0"/>
              <a:buChar char="•"/>
            </a:pPr>
            <a:r>
              <a:rPr lang="zh-CN" altLang="en-US" sz="1400" dirty="0"/>
              <a:t>负责 </a:t>
            </a:r>
            <a:r>
              <a:rPr lang="zh-CN" altLang="en-US" sz="1400" b="1" dirty="0"/>
              <a:t>消息的处理和转发</a:t>
            </a:r>
            <a:r>
              <a:rPr lang="zh-CN" altLang="en-US" sz="1400" dirty="0"/>
              <a:t>，包括接收从客户端发来的聊天消息，并通过 </a:t>
            </a:r>
            <a:r>
              <a:rPr lang="en-US" altLang="zh-CN" sz="1400" dirty="0"/>
              <a:t>WebSocket </a:t>
            </a:r>
            <a:r>
              <a:rPr lang="zh-CN" altLang="en-US" sz="1400" dirty="0"/>
              <a:t>转发给目标用户。</a:t>
            </a:r>
          </a:p>
          <a:p>
            <a:pPr>
              <a:buFont typeface="Arial" panose="020B0604020202020204" pitchFamily="34" charset="0"/>
              <a:buChar char="•"/>
            </a:pPr>
            <a:r>
              <a:rPr lang="zh-CN" altLang="en-US" sz="1400" dirty="0"/>
              <a:t>图片的处理：客户端发送的图片通过 </a:t>
            </a:r>
            <a:r>
              <a:rPr lang="en-US" altLang="zh-CN" sz="1400" dirty="0"/>
              <a:t>WebSocket </a:t>
            </a:r>
            <a:r>
              <a:rPr lang="zh-CN" altLang="en-US" sz="1400" dirty="0"/>
              <a:t>传输到服务器，服务器将图片数据转发给接收方，客户端通过 </a:t>
            </a:r>
            <a:r>
              <a:rPr lang="en-US" altLang="zh-CN" sz="1400" dirty="0"/>
              <a:t>WebSocket </a:t>
            </a:r>
            <a:r>
              <a:rPr lang="zh-CN" altLang="en-US" sz="1400" dirty="0"/>
              <a:t>接收图片并展示。</a:t>
            </a:r>
          </a:p>
          <a:p>
            <a:pPr>
              <a:buFont typeface="Arial" panose="020B0604020202020204" pitchFamily="34" charset="0"/>
              <a:buChar char="•"/>
            </a:pPr>
            <a:r>
              <a:rPr lang="zh-CN" altLang="en-US" sz="1400" dirty="0"/>
              <a:t>不持久化存储任何用户数据或消息，因此没有使用数据库。所有用户信息和消息都是基于当前会话存在的，重启服务器后会丢失</a:t>
            </a:r>
            <a:r>
              <a:rPr lang="zh-CN" altLang="en-US" sz="1200" dirty="0"/>
              <a:t>。</a:t>
            </a:r>
            <a:endParaRPr kumimoji="1" lang="en-US" altLang="zh-CN" sz="998" dirty="0">
              <a:ln w="12700">
                <a:noFill/>
              </a:ln>
              <a:solidFill>
                <a:srgbClr val="262626">
                  <a:alpha val="100000"/>
                </a:srgbClr>
              </a:solidFill>
              <a:latin typeface="Source Han Sans"/>
              <a:ea typeface="Source Han Sans"/>
            </a:endParaRPr>
          </a:p>
        </p:txBody>
      </p:sp>
      <p:sp>
        <p:nvSpPr>
          <p:cNvPr id="48" name="标题 1">
            <a:extLst>
              <a:ext uri="{FF2B5EF4-FFF2-40B4-BE49-F238E27FC236}">
                <a16:creationId xmlns:a16="http://schemas.microsoft.com/office/drawing/2014/main" id="{01818F1E-B3BE-4DDC-A522-396DBDDE3A60}"/>
              </a:ext>
            </a:extLst>
          </p:cNvPr>
          <p:cNvSpPr txBox="1"/>
          <p:nvPr/>
        </p:nvSpPr>
        <p:spPr>
          <a:xfrm>
            <a:off x="10356284" y="3487458"/>
            <a:ext cx="1000864" cy="1000864"/>
          </a:xfrm>
          <a:prstGeom prst="ellipse">
            <a:avLst/>
          </a:prstGeom>
          <a:solidFill>
            <a:schemeClr val="bg1"/>
          </a:solidFill>
          <a:ln w="3175" cap="sq">
            <a:solidFill>
              <a:schemeClr val="accent1"/>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49" name="标题 1">
            <a:extLst>
              <a:ext uri="{FF2B5EF4-FFF2-40B4-BE49-F238E27FC236}">
                <a16:creationId xmlns:a16="http://schemas.microsoft.com/office/drawing/2014/main" id="{30F08B57-E29A-4C8B-AF33-D98E3C9F5631}"/>
              </a:ext>
            </a:extLst>
          </p:cNvPr>
          <p:cNvSpPr txBox="1"/>
          <p:nvPr/>
        </p:nvSpPr>
        <p:spPr>
          <a:xfrm>
            <a:off x="10684139" y="3831429"/>
            <a:ext cx="345154" cy="312922"/>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gradFill>
            <a:gsLst>
              <a:gs pos="0">
                <a:schemeClr val="accent1">
                  <a:lumMod val="60000"/>
                  <a:lumOff val="40000"/>
                </a:schemeClr>
              </a:gs>
              <a:gs pos="60000">
                <a:schemeClr val="accent1"/>
              </a:gs>
            </a:gsLst>
            <a:lin ang="2700000" scaled="0"/>
          </a:gradFill>
          <a:ln w="57150" cap="rnd">
            <a:noFill/>
            <a:round/>
          </a:ln>
          <a:effectLst/>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0"/>
            <a:ext cx="12192000" cy="6857999"/>
          </a:xfrm>
          <a:prstGeom prst="rect">
            <a:avLst/>
          </a:prstGeom>
          <a:noFill/>
          <a:ln>
            <a:noFill/>
          </a:ln>
        </p:spPr>
      </p:pic>
      <p:sp>
        <p:nvSpPr>
          <p:cNvPr id="3" name="标题 1"/>
          <p:cNvSpPr txBox="1"/>
          <p:nvPr/>
        </p:nvSpPr>
        <p:spPr>
          <a:xfrm>
            <a:off x="426655" y="552078"/>
            <a:ext cx="11338690" cy="5898229"/>
          </a:xfrm>
          <a:prstGeom prst="roundRect">
            <a:avLst>
              <a:gd name="adj" fmla="val 5633"/>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 y="1"/>
            <a:ext cx="1058779" cy="1227240"/>
          </a:xfrm>
          <a:custGeom>
            <a:avLst/>
            <a:gdLst>
              <a:gd name="connsiteX0" fmla="*/ 0 w 983070"/>
              <a:gd name="connsiteY0" fmla="*/ 0 h 1139485"/>
              <a:gd name="connsiteX1" fmla="*/ 799953 w 983070"/>
              <a:gd name="connsiteY1" fmla="*/ 0 h 1139485"/>
              <a:gd name="connsiteX2" fmla="*/ 867176 w 983070"/>
              <a:gd name="connsiteY2" fmla="*/ 81475 h 1139485"/>
              <a:gd name="connsiteX3" fmla="*/ 983070 w 983070"/>
              <a:gd name="connsiteY3" fmla="*/ 460886 h 1139485"/>
              <a:gd name="connsiteX4" fmla="*/ 304471 w 983070"/>
              <a:gd name="connsiteY4" fmla="*/ 1139485 h 1139485"/>
              <a:gd name="connsiteX5" fmla="*/ 40330 w 983070"/>
              <a:gd name="connsiteY5" fmla="*/ 1086157 h 1139485"/>
              <a:gd name="connsiteX6" fmla="*/ 0 w 983070"/>
              <a:gd name="connsiteY6" fmla="*/ 1064267 h 1139485"/>
            </a:gdLst>
            <a:ahLst/>
            <a:cxnLst/>
            <a:rect l="l" t="t" r="r" b="b"/>
            <a:pathLst>
              <a:path w="983070" h="1139485">
                <a:moveTo>
                  <a:pt x="0" y="0"/>
                </a:moveTo>
                <a:lnTo>
                  <a:pt x="799953" y="0"/>
                </a:lnTo>
                <a:lnTo>
                  <a:pt x="867176" y="81475"/>
                </a:lnTo>
                <a:cubicBezTo>
                  <a:pt x="940346" y="189780"/>
                  <a:pt x="983070" y="320344"/>
                  <a:pt x="983070" y="460886"/>
                </a:cubicBezTo>
                <a:cubicBezTo>
                  <a:pt x="983070" y="835666"/>
                  <a:pt x="679251" y="1139485"/>
                  <a:pt x="304471" y="1139485"/>
                </a:cubicBezTo>
                <a:cubicBezTo>
                  <a:pt x="210776" y="1139485"/>
                  <a:pt x="121516" y="1120496"/>
                  <a:pt x="40330" y="1086157"/>
                </a:cubicBezTo>
                <a:lnTo>
                  <a:pt x="0" y="1064267"/>
                </a:ln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23888" y="712392"/>
            <a:ext cx="10944225" cy="5533627"/>
          </a:xfrm>
          <a:prstGeom prst="roundRect">
            <a:avLst>
              <a:gd name="adj" fmla="val 4817"/>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820886" y="5486399"/>
            <a:ext cx="1846302" cy="1371601"/>
          </a:xfrm>
          <a:custGeom>
            <a:avLst/>
            <a:gdLst>
              <a:gd name="connsiteX0" fmla="*/ 923151 w 1846302"/>
              <a:gd name="connsiteY0" fmla="*/ 0 h 1371601"/>
              <a:gd name="connsiteX1" fmla="*/ 1846302 w 1846302"/>
              <a:gd name="connsiteY1" fmla="*/ 923151 h 1371601"/>
              <a:gd name="connsiteX2" fmla="*/ 1773756 w 1846302"/>
              <a:gd name="connsiteY2" fmla="*/ 1282483 h 1371601"/>
              <a:gd name="connsiteX3" fmla="*/ 1725384 w 1846302"/>
              <a:gd name="connsiteY3" fmla="*/ 1371601 h 1371601"/>
              <a:gd name="connsiteX4" fmla="*/ 120917 w 1846302"/>
              <a:gd name="connsiteY4" fmla="*/ 1371601 h 1371601"/>
              <a:gd name="connsiteX5" fmla="*/ 72546 w 1846302"/>
              <a:gd name="connsiteY5" fmla="*/ 1282483 h 1371601"/>
              <a:gd name="connsiteX6" fmla="*/ 0 w 1846302"/>
              <a:gd name="connsiteY6" fmla="*/ 923151 h 1371601"/>
              <a:gd name="connsiteX7" fmla="*/ 923151 w 1846302"/>
              <a:gd name="connsiteY7" fmla="*/ 0 h 1371601"/>
            </a:gdLst>
            <a:ahLst/>
            <a:cxnLst/>
            <a:rect l="l" t="t" r="r" b="b"/>
            <a:pathLst>
              <a:path w="1846302" h="1371601">
                <a:moveTo>
                  <a:pt x="923151" y="0"/>
                </a:moveTo>
                <a:cubicBezTo>
                  <a:pt x="1432993" y="0"/>
                  <a:pt x="1846302" y="413309"/>
                  <a:pt x="1846302" y="923151"/>
                </a:cubicBezTo>
                <a:cubicBezTo>
                  <a:pt x="1846302" y="1050612"/>
                  <a:pt x="1820470" y="1172039"/>
                  <a:pt x="1773756" y="1282483"/>
                </a:cubicBezTo>
                <a:lnTo>
                  <a:pt x="1725384" y="1371601"/>
                </a:lnTo>
                <a:lnTo>
                  <a:pt x="120917" y="1371601"/>
                </a:lnTo>
                <a:lnTo>
                  <a:pt x="72546" y="1282483"/>
                </a:lnTo>
                <a:cubicBezTo>
                  <a:pt x="25832" y="1172039"/>
                  <a:pt x="0" y="1050612"/>
                  <a:pt x="0" y="923151"/>
                </a:cubicBezTo>
                <a:cubicBezTo>
                  <a:pt x="0" y="413309"/>
                  <a:pt x="413309" y="0"/>
                  <a:pt x="923151" y="0"/>
                </a:cubicBez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10337633" y="0"/>
            <a:ext cx="1854367" cy="1916160"/>
          </a:xfrm>
          <a:custGeom>
            <a:avLst/>
            <a:gdLst>
              <a:gd name="connsiteX0" fmla="*/ 1304177 w 1854367"/>
              <a:gd name="connsiteY0" fmla="*/ 507019 h 1916160"/>
              <a:gd name="connsiteX1" fmla="*/ 1199215 w 1854367"/>
              <a:gd name="connsiteY1" fmla="*/ 611982 h 1916160"/>
              <a:gd name="connsiteX2" fmla="*/ 1304177 w 1854367"/>
              <a:gd name="connsiteY2" fmla="*/ 716945 h 1916160"/>
              <a:gd name="connsiteX3" fmla="*/ 1409141 w 1854367"/>
              <a:gd name="connsiteY3" fmla="*/ 611982 h 1916160"/>
              <a:gd name="connsiteX4" fmla="*/ 1304177 w 1854367"/>
              <a:gd name="connsiteY4" fmla="*/ 507019 h 1916160"/>
              <a:gd name="connsiteX5" fmla="*/ 1304179 w 1854367"/>
              <a:gd name="connsiteY5" fmla="*/ 504039 h 1916160"/>
              <a:gd name="connsiteX6" fmla="*/ 1412121 w 1854367"/>
              <a:gd name="connsiteY6" fmla="*/ 611982 h 1916160"/>
              <a:gd name="connsiteX7" fmla="*/ 1304179 w 1854367"/>
              <a:gd name="connsiteY7" fmla="*/ 719925 h 1916160"/>
              <a:gd name="connsiteX8" fmla="*/ 1196235 w 1854367"/>
              <a:gd name="connsiteY8" fmla="*/ 611982 h 1916160"/>
              <a:gd name="connsiteX9" fmla="*/ 1304179 w 1854367"/>
              <a:gd name="connsiteY9" fmla="*/ 504039 h 1916160"/>
              <a:gd name="connsiteX10" fmla="*/ 1304179 w 1854367"/>
              <a:gd name="connsiteY10" fmla="*/ 401271 h 1916160"/>
              <a:gd name="connsiteX11" fmla="*/ 1093469 w 1854367"/>
              <a:gd name="connsiteY11" fmla="*/ 611981 h 1916160"/>
              <a:gd name="connsiteX12" fmla="*/ 1304179 w 1854367"/>
              <a:gd name="connsiteY12" fmla="*/ 822691 h 1916160"/>
              <a:gd name="connsiteX13" fmla="*/ 1514888 w 1854367"/>
              <a:gd name="connsiteY13" fmla="*/ 611981 h 1916160"/>
              <a:gd name="connsiteX14" fmla="*/ 1304179 w 1854367"/>
              <a:gd name="connsiteY14" fmla="*/ 401271 h 1916160"/>
              <a:gd name="connsiteX15" fmla="*/ 1304179 w 1854367"/>
              <a:gd name="connsiteY15" fmla="*/ 395290 h 1916160"/>
              <a:gd name="connsiteX16" fmla="*/ 1520869 w 1854367"/>
              <a:gd name="connsiteY16" fmla="*/ 611981 h 1916160"/>
              <a:gd name="connsiteX17" fmla="*/ 1304179 w 1854367"/>
              <a:gd name="connsiteY17" fmla="*/ 828672 h 1916160"/>
              <a:gd name="connsiteX18" fmla="*/ 1087488 w 1854367"/>
              <a:gd name="connsiteY18" fmla="*/ 611981 h 1916160"/>
              <a:gd name="connsiteX19" fmla="*/ 1304179 w 1854367"/>
              <a:gd name="connsiteY19" fmla="*/ 395290 h 1916160"/>
              <a:gd name="connsiteX20" fmla="*/ 1304179 w 1854367"/>
              <a:gd name="connsiteY20" fmla="*/ 295524 h 1916160"/>
              <a:gd name="connsiteX21" fmla="*/ 987721 w 1854367"/>
              <a:gd name="connsiteY21" fmla="*/ 611982 h 1916160"/>
              <a:gd name="connsiteX22" fmla="*/ 1304179 w 1854367"/>
              <a:gd name="connsiteY22" fmla="*/ 928440 h 1916160"/>
              <a:gd name="connsiteX23" fmla="*/ 1620636 w 1854367"/>
              <a:gd name="connsiteY23" fmla="*/ 611982 h 1916160"/>
              <a:gd name="connsiteX24" fmla="*/ 1304179 w 1854367"/>
              <a:gd name="connsiteY24" fmla="*/ 295524 h 1916160"/>
              <a:gd name="connsiteX25" fmla="*/ 1304179 w 1854367"/>
              <a:gd name="connsiteY25" fmla="*/ 286542 h 1916160"/>
              <a:gd name="connsiteX26" fmla="*/ 1629618 w 1854367"/>
              <a:gd name="connsiteY26" fmla="*/ 611982 h 1916160"/>
              <a:gd name="connsiteX27" fmla="*/ 1304179 w 1854367"/>
              <a:gd name="connsiteY27" fmla="*/ 937422 h 1916160"/>
              <a:gd name="connsiteX28" fmla="*/ 978739 w 1854367"/>
              <a:gd name="connsiteY28" fmla="*/ 611982 h 1916160"/>
              <a:gd name="connsiteX29" fmla="*/ 1304179 w 1854367"/>
              <a:gd name="connsiteY29" fmla="*/ 286542 h 1916160"/>
              <a:gd name="connsiteX30" fmla="*/ 1304177 w 1854367"/>
              <a:gd name="connsiteY30" fmla="*/ 189777 h 1916160"/>
              <a:gd name="connsiteX31" fmla="*/ 881973 w 1854367"/>
              <a:gd name="connsiteY31" fmla="*/ 611982 h 1916160"/>
              <a:gd name="connsiteX32" fmla="*/ 1304177 w 1854367"/>
              <a:gd name="connsiteY32" fmla="*/ 1034187 h 1916160"/>
              <a:gd name="connsiteX33" fmla="*/ 1726382 w 1854367"/>
              <a:gd name="connsiteY33" fmla="*/ 611982 h 1916160"/>
              <a:gd name="connsiteX34" fmla="*/ 1304177 w 1854367"/>
              <a:gd name="connsiteY34" fmla="*/ 189777 h 1916160"/>
              <a:gd name="connsiteX35" fmla="*/ 1304177 w 1854367"/>
              <a:gd name="connsiteY35" fmla="*/ 177793 h 1916160"/>
              <a:gd name="connsiteX36" fmla="*/ 1738366 w 1854367"/>
              <a:gd name="connsiteY36" fmla="*/ 611982 h 1916160"/>
              <a:gd name="connsiteX37" fmla="*/ 1304177 w 1854367"/>
              <a:gd name="connsiteY37" fmla="*/ 1046170 h 1916160"/>
              <a:gd name="connsiteX38" fmla="*/ 869989 w 1854367"/>
              <a:gd name="connsiteY38" fmla="*/ 611982 h 1916160"/>
              <a:gd name="connsiteX39" fmla="*/ 1304177 w 1854367"/>
              <a:gd name="connsiteY39" fmla="*/ 177793 h 1916160"/>
              <a:gd name="connsiteX40" fmla="*/ 1304177 w 1854367"/>
              <a:gd name="connsiteY40" fmla="*/ 84030 h 1916160"/>
              <a:gd name="connsiteX41" fmla="*/ 776226 w 1854367"/>
              <a:gd name="connsiteY41" fmla="*/ 611982 h 1916160"/>
              <a:gd name="connsiteX42" fmla="*/ 1304177 w 1854367"/>
              <a:gd name="connsiteY42" fmla="*/ 1139933 h 1916160"/>
              <a:gd name="connsiteX43" fmla="*/ 1832129 w 1854367"/>
              <a:gd name="connsiteY43" fmla="*/ 611982 h 1916160"/>
              <a:gd name="connsiteX44" fmla="*/ 1304177 w 1854367"/>
              <a:gd name="connsiteY44" fmla="*/ 84030 h 1916160"/>
              <a:gd name="connsiteX45" fmla="*/ 1304179 w 1854367"/>
              <a:gd name="connsiteY45" fmla="*/ 69044 h 1916160"/>
              <a:gd name="connsiteX46" fmla="*/ 1847116 w 1854367"/>
              <a:gd name="connsiteY46" fmla="*/ 611982 h 1916160"/>
              <a:gd name="connsiteX47" fmla="*/ 1304179 w 1854367"/>
              <a:gd name="connsiteY47" fmla="*/ 1154919 h 1916160"/>
              <a:gd name="connsiteX48" fmla="*/ 761241 w 1854367"/>
              <a:gd name="connsiteY48" fmla="*/ 611982 h 1916160"/>
              <a:gd name="connsiteX49" fmla="*/ 1304179 w 1854367"/>
              <a:gd name="connsiteY49" fmla="*/ 69044 h 1916160"/>
              <a:gd name="connsiteX50" fmla="*/ 1719039 w 1854367"/>
              <a:gd name="connsiteY50" fmla="*/ 0 h 1916160"/>
              <a:gd name="connsiteX51" fmla="*/ 1751868 w 1854367"/>
              <a:gd name="connsiteY51" fmla="*/ 0 h 1916160"/>
              <a:gd name="connsiteX52" fmla="*/ 1841887 w 1854367"/>
              <a:gd name="connsiteY52" fmla="*/ 74273 h 1916160"/>
              <a:gd name="connsiteX53" fmla="*/ 1854367 w 1854367"/>
              <a:gd name="connsiteY53" fmla="*/ 89399 h 1916160"/>
              <a:gd name="connsiteX54" fmla="*/ 1854367 w 1854367"/>
              <a:gd name="connsiteY54" fmla="*/ 122227 h 1916160"/>
              <a:gd name="connsiteX55" fmla="*/ 1827046 w 1854367"/>
              <a:gd name="connsiteY55" fmla="*/ 89114 h 1916160"/>
              <a:gd name="connsiteX56" fmla="*/ 1460379 w 1854367"/>
              <a:gd name="connsiteY56" fmla="*/ 0 h 1916160"/>
              <a:gd name="connsiteX57" fmla="*/ 1520772 w 1854367"/>
              <a:gd name="connsiteY57" fmla="*/ 0 h 1916160"/>
              <a:gd name="connsiteX58" fmla="*/ 1557842 w 1854367"/>
              <a:gd name="connsiteY58" fmla="*/ 11508 h 1916160"/>
              <a:gd name="connsiteX59" fmla="*/ 1844565 w 1854367"/>
              <a:gd name="connsiteY59" fmla="*/ 247617 h 1916160"/>
              <a:gd name="connsiteX60" fmla="*/ 1854367 w 1854367"/>
              <a:gd name="connsiteY60" fmla="*/ 265675 h 1916160"/>
              <a:gd name="connsiteX61" fmla="*/ 1854367 w 1854367"/>
              <a:gd name="connsiteY61" fmla="*/ 303211 h 1916160"/>
              <a:gd name="connsiteX62" fmla="*/ 1829650 w 1854367"/>
              <a:gd name="connsiteY62" fmla="*/ 257674 h 1916160"/>
              <a:gd name="connsiteX63" fmla="*/ 1550841 w 1854367"/>
              <a:gd name="connsiteY63" fmla="*/ 28081 h 1916160"/>
              <a:gd name="connsiteX64" fmla="*/ 1087583 w 1854367"/>
              <a:gd name="connsiteY64" fmla="*/ 0 h 1916160"/>
              <a:gd name="connsiteX65" fmla="*/ 1147975 w 1854367"/>
              <a:gd name="connsiteY65" fmla="*/ 0 h 1916160"/>
              <a:gd name="connsiteX66" fmla="*/ 1057513 w 1854367"/>
              <a:gd name="connsiteY66" fmla="*/ 28081 h 1916160"/>
              <a:gd name="connsiteX67" fmla="*/ 670479 w 1854367"/>
              <a:gd name="connsiteY67" fmla="*/ 611981 h 1916160"/>
              <a:gd name="connsiteX68" fmla="*/ 1304177 w 1854367"/>
              <a:gd name="connsiteY68" fmla="*/ 1245679 h 1916160"/>
              <a:gd name="connsiteX69" fmla="*/ 1829650 w 1854367"/>
              <a:gd name="connsiteY69" fmla="*/ 966287 h 1916160"/>
              <a:gd name="connsiteX70" fmla="*/ 1854367 w 1854367"/>
              <a:gd name="connsiteY70" fmla="*/ 920750 h 1916160"/>
              <a:gd name="connsiteX71" fmla="*/ 1854367 w 1854367"/>
              <a:gd name="connsiteY71" fmla="*/ 958286 h 1916160"/>
              <a:gd name="connsiteX72" fmla="*/ 1844565 w 1854367"/>
              <a:gd name="connsiteY72" fmla="*/ 976344 h 1916160"/>
              <a:gd name="connsiteX73" fmla="*/ 1304177 w 1854367"/>
              <a:gd name="connsiteY73" fmla="*/ 1263666 h 1916160"/>
              <a:gd name="connsiteX74" fmla="*/ 652492 w 1854367"/>
              <a:gd name="connsiteY74" fmla="*/ 611981 h 1916160"/>
              <a:gd name="connsiteX75" fmla="*/ 1050512 w 1854367"/>
              <a:gd name="connsiteY75" fmla="*/ 11508 h 1916160"/>
              <a:gd name="connsiteX76" fmla="*/ 856490 w 1854367"/>
              <a:gd name="connsiteY76" fmla="*/ 0 h 1916160"/>
              <a:gd name="connsiteX77" fmla="*/ 889318 w 1854367"/>
              <a:gd name="connsiteY77" fmla="*/ 0 h 1916160"/>
              <a:gd name="connsiteX78" fmla="*/ 781311 w 1854367"/>
              <a:gd name="connsiteY78" fmla="*/ 89114 h 1916160"/>
              <a:gd name="connsiteX79" fmla="*/ 564732 w 1854367"/>
              <a:gd name="connsiteY79" fmla="*/ 611982 h 1916160"/>
              <a:gd name="connsiteX80" fmla="*/ 1304179 w 1854367"/>
              <a:gd name="connsiteY80" fmla="*/ 1351428 h 1916160"/>
              <a:gd name="connsiteX81" fmla="*/ 1827046 w 1854367"/>
              <a:gd name="connsiteY81" fmla="*/ 1134849 h 1916160"/>
              <a:gd name="connsiteX82" fmla="*/ 1854367 w 1854367"/>
              <a:gd name="connsiteY82" fmla="*/ 1101736 h 1916160"/>
              <a:gd name="connsiteX83" fmla="*/ 1854367 w 1854367"/>
              <a:gd name="connsiteY83" fmla="*/ 1134565 h 1916160"/>
              <a:gd name="connsiteX84" fmla="*/ 1841887 w 1854367"/>
              <a:gd name="connsiteY84" fmla="*/ 1149690 h 1916160"/>
              <a:gd name="connsiteX85" fmla="*/ 1304179 w 1854367"/>
              <a:gd name="connsiteY85" fmla="*/ 1372416 h 1916160"/>
              <a:gd name="connsiteX86" fmla="*/ 543744 w 1854367"/>
              <a:gd name="connsiteY86" fmla="*/ 611982 h 1916160"/>
              <a:gd name="connsiteX87" fmla="*/ 766470 w 1854367"/>
              <a:gd name="connsiteY87" fmla="*/ 74273 h 1916160"/>
              <a:gd name="connsiteX88" fmla="*/ 687409 w 1854367"/>
              <a:gd name="connsiteY88" fmla="*/ 0 h 1916160"/>
              <a:gd name="connsiteX89" fmla="*/ 723916 w 1854367"/>
              <a:gd name="connsiteY89" fmla="*/ 0 h 1916160"/>
              <a:gd name="connsiteX90" fmla="*/ 706536 w 1854367"/>
              <a:gd name="connsiteY90" fmla="*/ 14339 h 1916160"/>
              <a:gd name="connsiteX91" fmla="*/ 458985 w 1854367"/>
              <a:gd name="connsiteY91" fmla="*/ 611982 h 1916160"/>
              <a:gd name="connsiteX92" fmla="*/ 1304179 w 1854367"/>
              <a:gd name="connsiteY92" fmla="*/ 1457175 h 1916160"/>
              <a:gd name="connsiteX93" fmla="*/ 1776734 w 1854367"/>
              <a:gd name="connsiteY93" fmla="*/ 1312830 h 1916160"/>
              <a:gd name="connsiteX94" fmla="*/ 1854367 w 1854367"/>
              <a:gd name="connsiteY94" fmla="*/ 1248777 h 1916160"/>
              <a:gd name="connsiteX95" fmla="*/ 1854367 w 1854367"/>
              <a:gd name="connsiteY95" fmla="*/ 1279737 h 1916160"/>
              <a:gd name="connsiteX96" fmla="*/ 1790148 w 1854367"/>
              <a:gd name="connsiteY96" fmla="*/ 1332723 h 1916160"/>
              <a:gd name="connsiteX97" fmla="*/ 1304179 w 1854367"/>
              <a:gd name="connsiteY97" fmla="*/ 1481165 h 1916160"/>
              <a:gd name="connsiteX98" fmla="*/ 434996 w 1854367"/>
              <a:gd name="connsiteY98" fmla="*/ 611982 h 1916160"/>
              <a:gd name="connsiteX99" fmla="*/ 583439 w 1854367"/>
              <a:gd name="connsiteY99" fmla="*/ 126013 h 1916160"/>
              <a:gd name="connsiteX100" fmla="*/ 547066 w 1854367"/>
              <a:gd name="connsiteY100" fmla="*/ 0 h 1916160"/>
              <a:gd name="connsiteX101" fmla="*/ 581898 w 1854367"/>
              <a:gd name="connsiteY101" fmla="*/ 0 h 1916160"/>
              <a:gd name="connsiteX102" fmla="*/ 515644 w 1854367"/>
              <a:gd name="connsiteY102" fmla="*/ 80301 h 1916160"/>
              <a:gd name="connsiteX103" fmla="*/ 353238 w 1854367"/>
              <a:gd name="connsiteY103" fmla="*/ 611982 h 1916160"/>
              <a:gd name="connsiteX104" fmla="*/ 1304179 w 1854367"/>
              <a:gd name="connsiteY104" fmla="*/ 1562923 h 1916160"/>
              <a:gd name="connsiteX105" fmla="*/ 1835860 w 1854367"/>
              <a:gd name="connsiteY105" fmla="*/ 1400517 h 1916160"/>
              <a:gd name="connsiteX106" fmla="*/ 1854367 w 1854367"/>
              <a:gd name="connsiteY106" fmla="*/ 1385248 h 1916160"/>
              <a:gd name="connsiteX107" fmla="*/ 1854367 w 1854367"/>
              <a:gd name="connsiteY107" fmla="*/ 1420080 h 1916160"/>
              <a:gd name="connsiteX108" fmla="*/ 1850950 w 1854367"/>
              <a:gd name="connsiteY108" fmla="*/ 1422899 h 1916160"/>
              <a:gd name="connsiteX109" fmla="*/ 1304179 w 1854367"/>
              <a:gd name="connsiteY109" fmla="*/ 1589914 h 1916160"/>
              <a:gd name="connsiteX110" fmla="*/ 326247 w 1854367"/>
              <a:gd name="connsiteY110" fmla="*/ 611982 h 1916160"/>
              <a:gd name="connsiteX111" fmla="*/ 493263 w 1854367"/>
              <a:gd name="connsiteY111" fmla="*/ 65210 h 1916160"/>
              <a:gd name="connsiteX112" fmla="*/ 406721 w 1854367"/>
              <a:gd name="connsiteY112" fmla="*/ 0 h 1916160"/>
              <a:gd name="connsiteX113" fmla="*/ 445427 w 1854367"/>
              <a:gd name="connsiteY113" fmla="*/ 0 h 1916160"/>
              <a:gd name="connsiteX114" fmla="*/ 427955 w 1854367"/>
              <a:gd name="connsiteY114" fmla="*/ 21176 h 1916160"/>
              <a:gd name="connsiteX115" fmla="*/ 247489 w 1854367"/>
              <a:gd name="connsiteY115" fmla="*/ 611981 h 1916160"/>
              <a:gd name="connsiteX116" fmla="*/ 1304177 w 1854367"/>
              <a:gd name="connsiteY116" fmla="*/ 1668669 h 1916160"/>
              <a:gd name="connsiteX117" fmla="*/ 1807858 w 1854367"/>
              <a:gd name="connsiteY117" fmla="*/ 1541133 h 1916160"/>
              <a:gd name="connsiteX118" fmla="*/ 1854367 w 1854367"/>
              <a:gd name="connsiteY118" fmla="*/ 1512877 h 1916160"/>
              <a:gd name="connsiteX119" fmla="*/ 1854367 w 1854367"/>
              <a:gd name="connsiteY119" fmla="*/ 1547934 h 1916160"/>
              <a:gd name="connsiteX120" fmla="*/ 1822153 w 1854367"/>
              <a:gd name="connsiteY120" fmla="*/ 1567505 h 1916160"/>
              <a:gd name="connsiteX121" fmla="*/ 1304177 w 1854367"/>
              <a:gd name="connsiteY121" fmla="*/ 1698661 h 1916160"/>
              <a:gd name="connsiteX122" fmla="*/ 217497 w 1854367"/>
              <a:gd name="connsiteY122" fmla="*/ 611981 h 1916160"/>
              <a:gd name="connsiteX123" fmla="*/ 403085 w 1854367"/>
              <a:gd name="connsiteY123" fmla="*/ 4407 h 1916160"/>
              <a:gd name="connsiteX124" fmla="*/ 282300 w 1854367"/>
              <a:gd name="connsiteY124" fmla="*/ 0 h 1916160"/>
              <a:gd name="connsiteX125" fmla="*/ 319672 w 1854367"/>
              <a:gd name="connsiteY125" fmla="*/ 0 h 1916160"/>
              <a:gd name="connsiteX126" fmla="*/ 233093 w 1854367"/>
              <a:gd name="connsiteY126" fmla="*/ 159509 h 1916160"/>
              <a:gd name="connsiteX127" fmla="*/ 141743 w 1854367"/>
              <a:gd name="connsiteY127" fmla="*/ 611982 h 1916160"/>
              <a:gd name="connsiteX128" fmla="*/ 1304179 w 1854367"/>
              <a:gd name="connsiteY128" fmla="*/ 1774417 h 1916160"/>
              <a:gd name="connsiteX129" fmla="*/ 1756651 w 1854367"/>
              <a:gd name="connsiteY129" fmla="*/ 1683067 h 1916160"/>
              <a:gd name="connsiteX130" fmla="*/ 1854367 w 1854367"/>
              <a:gd name="connsiteY130" fmla="*/ 1635995 h 1916160"/>
              <a:gd name="connsiteX131" fmla="*/ 1854367 w 1854367"/>
              <a:gd name="connsiteY131" fmla="*/ 1672583 h 1916160"/>
              <a:gd name="connsiteX132" fmla="*/ 1769494 w 1854367"/>
              <a:gd name="connsiteY132" fmla="*/ 1713468 h 1916160"/>
              <a:gd name="connsiteX133" fmla="*/ 1304179 w 1854367"/>
              <a:gd name="connsiteY133" fmla="*/ 1807411 h 1916160"/>
              <a:gd name="connsiteX134" fmla="*/ 108749 w 1854367"/>
              <a:gd name="connsiteY134" fmla="*/ 611982 h 1916160"/>
              <a:gd name="connsiteX135" fmla="*/ 202692 w 1854367"/>
              <a:gd name="connsiteY135" fmla="*/ 146666 h 1916160"/>
              <a:gd name="connsiteX136" fmla="*/ 159121 w 1854367"/>
              <a:gd name="connsiteY136" fmla="*/ 0 h 1916160"/>
              <a:gd name="connsiteX137" fmla="*/ 199892 w 1854367"/>
              <a:gd name="connsiteY137" fmla="*/ 0 h 1916160"/>
              <a:gd name="connsiteX138" fmla="*/ 135655 w 1854367"/>
              <a:gd name="connsiteY138" fmla="*/ 118348 h 1916160"/>
              <a:gd name="connsiteX139" fmla="*/ 35995 w 1854367"/>
              <a:gd name="connsiteY139" fmla="*/ 611982 h 1916160"/>
              <a:gd name="connsiteX140" fmla="*/ 1304177 w 1854367"/>
              <a:gd name="connsiteY140" fmla="*/ 1880164 h 1916160"/>
              <a:gd name="connsiteX141" fmla="*/ 1797811 w 1854367"/>
              <a:gd name="connsiteY141" fmla="*/ 1780504 h 1916160"/>
              <a:gd name="connsiteX142" fmla="*/ 1854367 w 1854367"/>
              <a:gd name="connsiteY142" fmla="*/ 1753260 h 1916160"/>
              <a:gd name="connsiteX143" fmla="*/ 1854367 w 1854367"/>
              <a:gd name="connsiteY143" fmla="*/ 1793177 h 1916160"/>
              <a:gd name="connsiteX144" fmla="*/ 1811824 w 1854367"/>
              <a:gd name="connsiteY144" fmla="*/ 1813671 h 1916160"/>
              <a:gd name="connsiteX145" fmla="*/ 1304179 w 1854367"/>
              <a:gd name="connsiteY145" fmla="*/ 1916160 h 1916160"/>
              <a:gd name="connsiteX146" fmla="*/ 0 w 1854367"/>
              <a:gd name="connsiteY146" fmla="*/ 611982 h 1916160"/>
              <a:gd name="connsiteX147" fmla="*/ 102489 w 1854367"/>
              <a:gd name="connsiteY147" fmla="*/ 104336 h 1916160"/>
            </a:gdLst>
            <a:ahLst/>
            <a:cxnLst/>
            <a:rect l="l" t="t" r="r" b="b"/>
            <a:pathLst>
              <a:path w="1854367" h="1916160">
                <a:moveTo>
                  <a:pt x="1304177" y="507019"/>
                </a:moveTo>
                <a:cubicBezTo>
                  <a:pt x="1246209" y="507019"/>
                  <a:pt x="1199215" y="554013"/>
                  <a:pt x="1199215" y="611982"/>
                </a:cubicBezTo>
                <a:cubicBezTo>
                  <a:pt x="1199215" y="669951"/>
                  <a:pt x="1246209" y="716945"/>
                  <a:pt x="1304177" y="716945"/>
                </a:cubicBezTo>
                <a:cubicBezTo>
                  <a:pt x="1362147" y="716945"/>
                  <a:pt x="1409141" y="669951"/>
                  <a:pt x="1409141" y="611982"/>
                </a:cubicBezTo>
                <a:cubicBezTo>
                  <a:pt x="1409141" y="554013"/>
                  <a:pt x="1362147" y="507019"/>
                  <a:pt x="1304177" y="507019"/>
                </a:cubicBezTo>
                <a:close/>
                <a:moveTo>
                  <a:pt x="1304179" y="504039"/>
                </a:moveTo>
                <a:cubicBezTo>
                  <a:pt x="1363793" y="504039"/>
                  <a:pt x="1412121" y="552367"/>
                  <a:pt x="1412121" y="611982"/>
                </a:cubicBezTo>
                <a:cubicBezTo>
                  <a:pt x="1412121" y="671597"/>
                  <a:pt x="1363793" y="719925"/>
                  <a:pt x="1304179" y="719925"/>
                </a:cubicBezTo>
                <a:cubicBezTo>
                  <a:pt x="1244563" y="719925"/>
                  <a:pt x="1196235" y="671597"/>
                  <a:pt x="1196235" y="611982"/>
                </a:cubicBezTo>
                <a:cubicBezTo>
                  <a:pt x="1196235" y="552367"/>
                  <a:pt x="1244563" y="504039"/>
                  <a:pt x="1304179" y="504039"/>
                </a:cubicBezTo>
                <a:close/>
                <a:moveTo>
                  <a:pt x="1304179" y="401271"/>
                </a:moveTo>
                <a:cubicBezTo>
                  <a:pt x="1187807" y="401271"/>
                  <a:pt x="1093469" y="495609"/>
                  <a:pt x="1093469" y="611981"/>
                </a:cubicBezTo>
                <a:cubicBezTo>
                  <a:pt x="1093469" y="728353"/>
                  <a:pt x="1187807" y="822691"/>
                  <a:pt x="1304179" y="822691"/>
                </a:cubicBezTo>
                <a:cubicBezTo>
                  <a:pt x="1420551" y="822691"/>
                  <a:pt x="1514888" y="728353"/>
                  <a:pt x="1514888" y="611981"/>
                </a:cubicBezTo>
                <a:cubicBezTo>
                  <a:pt x="1514888" y="495609"/>
                  <a:pt x="1420551" y="401271"/>
                  <a:pt x="1304179" y="401271"/>
                </a:cubicBezTo>
                <a:close/>
                <a:moveTo>
                  <a:pt x="1304179" y="395290"/>
                </a:moveTo>
                <a:cubicBezTo>
                  <a:pt x="1423853" y="395290"/>
                  <a:pt x="1520869" y="492306"/>
                  <a:pt x="1520869" y="611981"/>
                </a:cubicBezTo>
                <a:cubicBezTo>
                  <a:pt x="1520869" y="731656"/>
                  <a:pt x="1423853" y="828672"/>
                  <a:pt x="1304179" y="828672"/>
                </a:cubicBezTo>
                <a:cubicBezTo>
                  <a:pt x="1184503" y="828672"/>
                  <a:pt x="1087488" y="731656"/>
                  <a:pt x="1087488" y="611981"/>
                </a:cubicBezTo>
                <a:cubicBezTo>
                  <a:pt x="1087488" y="492306"/>
                  <a:pt x="1184503" y="395290"/>
                  <a:pt x="1304179" y="395290"/>
                </a:cubicBezTo>
                <a:close/>
                <a:moveTo>
                  <a:pt x="1304179" y="295524"/>
                </a:moveTo>
                <a:cubicBezTo>
                  <a:pt x="1129404" y="295524"/>
                  <a:pt x="987721" y="437207"/>
                  <a:pt x="987721" y="611982"/>
                </a:cubicBezTo>
                <a:cubicBezTo>
                  <a:pt x="987721" y="786756"/>
                  <a:pt x="1129404" y="928440"/>
                  <a:pt x="1304179" y="928440"/>
                </a:cubicBezTo>
                <a:cubicBezTo>
                  <a:pt x="1478953" y="928440"/>
                  <a:pt x="1620636" y="786756"/>
                  <a:pt x="1620636" y="611982"/>
                </a:cubicBezTo>
                <a:cubicBezTo>
                  <a:pt x="1620636" y="437207"/>
                  <a:pt x="1478953" y="295524"/>
                  <a:pt x="1304179" y="295524"/>
                </a:cubicBezTo>
                <a:close/>
                <a:moveTo>
                  <a:pt x="1304179" y="286542"/>
                </a:moveTo>
                <a:cubicBezTo>
                  <a:pt x="1483914" y="286542"/>
                  <a:pt x="1629618" y="432246"/>
                  <a:pt x="1629618" y="611982"/>
                </a:cubicBezTo>
                <a:cubicBezTo>
                  <a:pt x="1629618" y="791718"/>
                  <a:pt x="1483914" y="937422"/>
                  <a:pt x="1304179" y="937422"/>
                </a:cubicBezTo>
                <a:cubicBezTo>
                  <a:pt x="1124443" y="937422"/>
                  <a:pt x="978739" y="791718"/>
                  <a:pt x="978739" y="611982"/>
                </a:cubicBezTo>
                <a:cubicBezTo>
                  <a:pt x="978739" y="432246"/>
                  <a:pt x="1124443" y="286542"/>
                  <a:pt x="1304179" y="286542"/>
                </a:cubicBezTo>
                <a:close/>
                <a:moveTo>
                  <a:pt x="1304177" y="189777"/>
                </a:moveTo>
                <a:cubicBezTo>
                  <a:pt x="1071001" y="189777"/>
                  <a:pt x="881973" y="378805"/>
                  <a:pt x="881973" y="611982"/>
                </a:cubicBezTo>
                <a:cubicBezTo>
                  <a:pt x="881973" y="845158"/>
                  <a:pt x="1071001" y="1034187"/>
                  <a:pt x="1304177" y="1034187"/>
                </a:cubicBezTo>
                <a:cubicBezTo>
                  <a:pt x="1537354" y="1034187"/>
                  <a:pt x="1726382" y="845158"/>
                  <a:pt x="1726382" y="611982"/>
                </a:cubicBezTo>
                <a:cubicBezTo>
                  <a:pt x="1726382" y="378805"/>
                  <a:pt x="1537354" y="189777"/>
                  <a:pt x="1304177" y="189777"/>
                </a:cubicBezTo>
                <a:close/>
                <a:moveTo>
                  <a:pt x="1304177" y="177793"/>
                </a:moveTo>
                <a:cubicBezTo>
                  <a:pt x="1543973" y="177793"/>
                  <a:pt x="1738366" y="372186"/>
                  <a:pt x="1738366" y="611982"/>
                </a:cubicBezTo>
                <a:cubicBezTo>
                  <a:pt x="1738366" y="851777"/>
                  <a:pt x="1543973" y="1046170"/>
                  <a:pt x="1304177" y="1046170"/>
                </a:cubicBezTo>
                <a:cubicBezTo>
                  <a:pt x="1064382" y="1046170"/>
                  <a:pt x="869989" y="851777"/>
                  <a:pt x="869989" y="611982"/>
                </a:cubicBezTo>
                <a:cubicBezTo>
                  <a:pt x="869989" y="372186"/>
                  <a:pt x="1064382" y="177793"/>
                  <a:pt x="1304177" y="177793"/>
                </a:cubicBezTo>
                <a:close/>
                <a:moveTo>
                  <a:pt x="1304177" y="84030"/>
                </a:moveTo>
                <a:cubicBezTo>
                  <a:pt x="1012598" y="84030"/>
                  <a:pt x="776226" y="320402"/>
                  <a:pt x="776226" y="611982"/>
                </a:cubicBezTo>
                <a:cubicBezTo>
                  <a:pt x="776226" y="903561"/>
                  <a:pt x="1012598" y="1139933"/>
                  <a:pt x="1304177" y="1139933"/>
                </a:cubicBezTo>
                <a:cubicBezTo>
                  <a:pt x="1595757" y="1139933"/>
                  <a:pt x="1832129" y="903561"/>
                  <a:pt x="1832129" y="611982"/>
                </a:cubicBezTo>
                <a:cubicBezTo>
                  <a:pt x="1832129" y="320402"/>
                  <a:pt x="1595757" y="84030"/>
                  <a:pt x="1304177" y="84030"/>
                </a:cubicBezTo>
                <a:close/>
                <a:moveTo>
                  <a:pt x="1304179" y="69044"/>
                </a:moveTo>
                <a:cubicBezTo>
                  <a:pt x="1604034" y="69044"/>
                  <a:pt x="1847116" y="312126"/>
                  <a:pt x="1847116" y="611982"/>
                </a:cubicBezTo>
                <a:cubicBezTo>
                  <a:pt x="1847116" y="911837"/>
                  <a:pt x="1604034" y="1154919"/>
                  <a:pt x="1304179" y="1154919"/>
                </a:cubicBezTo>
                <a:cubicBezTo>
                  <a:pt x="1004323" y="1154919"/>
                  <a:pt x="761241" y="911837"/>
                  <a:pt x="761241" y="611982"/>
                </a:cubicBezTo>
                <a:cubicBezTo>
                  <a:pt x="761241" y="312126"/>
                  <a:pt x="1004323" y="69044"/>
                  <a:pt x="1304179" y="69044"/>
                </a:cubicBezTo>
                <a:close/>
                <a:moveTo>
                  <a:pt x="1719039" y="0"/>
                </a:moveTo>
                <a:lnTo>
                  <a:pt x="1751868" y="0"/>
                </a:lnTo>
                <a:lnTo>
                  <a:pt x="1841887" y="74273"/>
                </a:lnTo>
                <a:lnTo>
                  <a:pt x="1854367" y="89399"/>
                </a:lnTo>
                <a:lnTo>
                  <a:pt x="1854367" y="122227"/>
                </a:lnTo>
                <a:lnTo>
                  <a:pt x="1827046" y="89114"/>
                </a:lnTo>
                <a:close/>
                <a:moveTo>
                  <a:pt x="1460379" y="0"/>
                </a:moveTo>
                <a:lnTo>
                  <a:pt x="1520772" y="0"/>
                </a:lnTo>
                <a:lnTo>
                  <a:pt x="1557842" y="11508"/>
                </a:lnTo>
                <a:cubicBezTo>
                  <a:pt x="1674792" y="60973"/>
                  <a:pt x="1774298" y="143607"/>
                  <a:pt x="1844565" y="247617"/>
                </a:cubicBezTo>
                <a:lnTo>
                  <a:pt x="1854367" y="265675"/>
                </a:lnTo>
                <a:lnTo>
                  <a:pt x="1854367" y="303211"/>
                </a:lnTo>
                <a:lnTo>
                  <a:pt x="1829650" y="257674"/>
                </a:lnTo>
                <a:cubicBezTo>
                  <a:pt x="1761322" y="156535"/>
                  <a:pt x="1664563" y="76181"/>
                  <a:pt x="1550841" y="28081"/>
                </a:cubicBezTo>
                <a:close/>
                <a:moveTo>
                  <a:pt x="1087583" y="0"/>
                </a:moveTo>
                <a:lnTo>
                  <a:pt x="1147975" y="0"/>
                </a:lnTo>
                <a:lnTo>
                  <a:pt x="1057513" y="28081"/>
                </a:lnTo>
                <a:cubicBezTo>
                  <a:pt x="830070" y="124282"/>
                  <a:pt x="670479" y="349494"/>
                  <a:pt x="670479" y="611981"/>
                </a:cubicBezTo>
                <a:cubicBezTo>
                  <a:pt x="670479" y="961962"/>
                  <a:pt x="954196" y="1245679"/>
                  <a:pt x="1304177" y="1245679"/>
                </a:cubicBezTo>
                <a:cubicBezTo>
                  <a:pt x="1522916" y="1245679"/>
                  <a:pt x="1715770" y="1134853"/>
                  <a:pt x="1829650" y="966287"/>
                </a:cubicBezTo>
                <a:lnTo>
                  <a:pt x="1854367" y="920750"/>
                </a:lnTo>
                <a:lnTo>
                  <a:pt x="1854367" y="958286"/>
                </a:lnTo>
                <a:lnTo>
                  <a:pt x="1844565" y="976344"/>
                </a:lnTo>
                <a:cubicBezTo>
                  <a:pt x="1727452" y="1149694"/>
                  <a:pt x="1529124" y="1263666"/>
                  <a:pt x="1304177" y="1263666"/>
                </a:cubicBezTo>
                <a:cubicBezTo>
                  <a:pt x="944262" y="1263666"/>
                  <a:pt x="652492" y="971896"/>
                  <a:pt x="652492" y="611981"/>
                </a:cubicBezTo>
                <a:cubicBezTo>
                  <a:pt x="652492" y="342044"/>
                  <a:pt x="816613" y="110439"/>
                  <a:pt x="1050512" y="11508"/>
                </a:cubicBezTo>
                <a:close/>
                <a:moveTo>
                  <a:pt x="856490" y="0"/>
                </a:moveTo>
                <a:lnTo>
                  <a:pt x="889318" y="0"/>
                </a:lnTo>
                <a:lnTo>
                  <a:pt x="781311" y="89114"/>
                </a:lnTo>
                <a:cubicBezTo>
                  <a:pt x="647498" y="222928"/>
                  <a:pt x="564732" y="407789"/>
                  <a:pt x="564732" y="611982"/>
                </a:cubicBezTo>
                <a:cubicBezTo>
                  <a:pt x="564732" y="1020367"/>
                  <a:pt x="895794" y="1351428"/>
                  <a:pt x="1304179" y="1351428"/>
                </a:cubicBezTo>
                <a:cubicBezTo>
                  <a:pt x="1508371" y="1351428"/>
                  <a:pt x="1693233" y="1268663"/>
                  <a:pt x="1827046" y="1134849"/>
                </a:cubicBezTo>
                <a:lnTo>
                  <a:pt x="1854367" y="1101736"/>
                </a:lnTo>
                <a:lnTo>
                  <a:pt x="1854367" y="1134565"/>
                </a:lnTo>
                <a:lnTo>
                  <a:pt x="1841887" y="1149690"/>
                </a:lnTo>
                <a:cubicBezTo>
                  <a:pt x="1704275" y="1287302"/>
                  <a:pt x="1514167" y="1372416"/>
                  <a:pt x="1304179" y="1372416"/>
                </a:cubicBezTo>
                <a:cubicBezTo>
                  <a:pt x="884202" y="1372416"/>
                  <a:pt x="543744" y="1031959"/>
                  <a:pt x="543744" y="611982"/>
                </a:cubicBezTo>
                <a:cubicBezTo>
                  <a:pt x="543744" y="401993"/>
                  <a:pt x="628858" y="211885"/>
                  <a:pt x="766470" y="74273"/>
                </a:cubicBezTo>
                <a:close/>
                <a:moveTo>
                  <a:pt x="687409" y="0"/>
                </a:moveTo>
                <a:lnTo>
                  <a:pt x="723916" y="0"/>
                </a:lnTo>
                <a:lnTo>
                  <a:pt x="706536" y="14339"/>
                </a:lnTo>
                <a:cubicBezTo>
                  <a:pt x="553586" y="167289"/>
                  <a:pt x="458985" y="378588"/>
                  <a:pt x="458985" y="611982"/>
                </a:cubicBezTo>
                <a:cubicBezTo>
                  <a:pt x="458985" y="1078770"/>
                  <a:pt x="837391" y="1457175"/>
                  <a:pt x="1304179" y="1457175"/>
                </a:cubicBezTo>
                <a:cubicBezTo>
                  <a:pt x="1479224" y="1457175"/>
                  <a:pt x="1641841" y="1403962"/>
                  <a:pt x="1776734" y="1312830"/>
                </a:cubicBezTo>
                <a:lnTo>
                  <a:pt x="1854367" y="1248777"/>
                </a:lnTo>
                <a:lnTo>
                  <a:pt x="1854367" y="1279737"/>
                </a:lnTo>
                <a:lnTo>
                  <a:pt x="1790148" y="1332723"/>
                </a:lnTo>
                <a:cubicBezTo>
                  <a:pt x="1651425" y="1426442"/>
                  <a:pt x="1484193" y="1481165"/>
                  <a:pt x="1304179" y="1481165"/>
                </a:cubicBezTo>
                <a:cubicBezTo>
                  <a:pt x="824143" y="1481165"/>
                  <a:pt x="434996" y="1092019"/>
                  <a:pt x="434996" y="611982"/>
                </a:cubicBezTo>
                <a:cubicBezTo>
                  <a:pt x="434996" y="431968"/>
                  <a:pt x="489720" y="264735"/>
                  <a:pt x="583439" y="126013"/>
                </a:cubicBezTo>
                <a:close/>
                <a:moveTo>
                  <a:pt x="547066" y="0"/>
                </a:moveTo>
                <a:lnTo>
                  <a:pt x="581898" y="0"/>
                </a:lnTo>
                <a:lnTo>
                  <a:pt x="515644" y="80301"/>
                </a:lnTo>
                <a:cubicBezTo>
                  <a:pt x="413109" y="232072"/>
                  <a:pt x="353238" y="415035"/>
                  <a:pt x="353238" y="611982"/>
                </a:cubicBezTo>
                <a:cubicBezTo>
                  <a:pt x="353238" y="1137172"/>
                  <a:pt x="778989" y="1562923"/>
                  <a:pt x="1304179" y="1562923"/>
                </a:cubicBezTo>
                <a:cubicBezTo>
                  <a:pt x="1501126" y="1562923"/>
                  <a:pt x="1684088" y="1503052"/>
                  <a:pt x="1835860" y="1400517"/>
                </a:cubicBezTo>
                <a:lnTo>
                  <a:pt x="1854367" y="1385248"/>
                </a:lnTo>
                <a:lnTo>
                  <a:pt x="1854367" y="1420080"/>
                </a:lnTo>
                <a:lnTo>
                  <a:pt x="1850950" y="1422899"/>
                </a:lnTo>
                <a:cubicBezTo>
                  <a:pt x="1694871" y="1528344"/>
                  <a:pt x="1506715" y="1589914"/>
                  <a:pt x="1304179" y="1589914"/>
                </a:cubicBezTo>
                <a:cubicBezTo>
                  <a:pt x="764083" y="1589914"/>
                  <a:pt x="326247" y="1152078"/>
                  <a:pt x="326247" y="611982"/>
                </a:cubicBezTo>
                <a:cubicBezTo>
                  <a:pt x="326247" y="409445"/>
                  <a:pt x="387818" y="221289"/>
                  <a:pt x="493263" y="65210"/>
                </a:cubicBezTo>
                <a:close/>
                <a:moveTo>
                  <a:pt x="406721" y="0"/>
                </a:moveTo>
                <a:lnTo>
                  <a:pt x="445427" y="0"/>
                </a:lnTo>
                <a:lnTo>
                  <a:pt x="427955" y="21176"/>
                </a:lnTo>
                <a:cubicBezTo>
                  <a:pt x="314018" y="189825"/>
                  <a:pt x="247489" y="393133"/>
                  <a:pt x="247489" y="611981"/>
                </a:cubicBezTo>
                <a:cubicBezTo>
                  <a:pt x="247489" y="1195573"/>
                  <a:pt x="720585" y="1668669"/>
                  <a:pt x="1304177" y="1668669"/>
                </a:cubicBezTo>
                <a:cubicBezTo>
                  <a:pt x="1486550" y="1668669"/>
                  <a:pt x="1658132" y="1622468"/>
                  <a:pt x="1807858" y="1541133"/>
                </a:cubicBezTo>
                <a:lnTo>
                  <a:pt x="1854367" y="1512877"/>
                </a:lnTo>
                <a:lnTo>
                  <a:pt x="1854367" y="1547934"/>
                </a:lnTo>
                <a:lnTo>
                  <a:pt x="1822153" y="1567505"/>
                </a:lnTo>
                <a:cubicBezTo>
                  <a:pt x="1668178" y="1651149"/>
                  <a:pt x="1491726" y="1698661"/>
                  <a:pt x="1304177" y="1698661"/>
                </a:cubicBezTo>
                <a:cubicBezTo>
                  <a:pt x="704021" y="1698661"/>
                  <a:pt x="217497" y="1212137"/>
                  <a:pt x="217497" y="611981"/>
                </a:cubicBezTo>
                <a:cubicBezTo>
                  <a:pt x="217497" y="386922"/>
                  <a:pt x="285914" y="177843"/>
                  <a:pt x="403085" y="4407"/>
                </a:cubicBezTo>
                <a:close/>
                <a:moveTo>
                  <a:pt x="282300" y="0"/>
                </a:moveTo>
                <a:lnTo>
                  <a:pt x="319672" y="0"/>
                </a:lnTo>
                <a:lnTo>
                  <a:pt x="233093" y="159509"/>
                </a:lnTo>
                <a:cubicBezTo>
                  <a:pt x="174271" y="298581"/>
                  <a:pt x="141743" y="451483"/>
                  <a:pt x="141743" y="611982"/>
                </a:cubicBezTo>
                <a:cubicBezTo>
                  <a:pt x="141743" y="1253977"/>
                  <a:pt x="662183" y="1774417"/>
                  <a:pt x="1304179" y="1774417"/>
                </a:cubicBezTo>
                <a:cubicBezTo>
                  <a:pt x="1464678" y="1774417"/>
                  <a:pt x="1617579" y="1741890"/>
                  <a:pt x="1756651" y="1683067"/>
                </a:cubicBezTo>
                <a:lnTo>
                  <a:pt x="1854367" y="1635995"/>
                </a:lnTo>
                <a:lnTo>
                  <a:pt x="1854367" y="1672583"/>
                </a:lnTo>
                <a:lnTo>
                  <a:pt x="1769494" y="1713468"/>
                </a:lnTo>
                <a:cubicBezTo>
                  <a:pt x="1626475" y="1773960"/>
                  <a:pt x="1469233" y="1807411"/>
                  <a:pt x="1304179" y="1807411"/>
                </a:cubicBezTo>
                <a:cubicBezTo>
                  <a:pt x="643961" y="1807411"/>
                  <a:pt x="108749" y="1272199"/>
                  <a:pt x="108749" y="611982"/>
                </a:cubicBezTo>
                <a:cubicBezTo>
                  <a:pt x="108749" y="446927"/>
                  <a:pt x="142200" y="289686"/>
                  <a:pt x="202692" y="146666"/>
                </a:cubicBezTo>
                <a:close/>
                <a:moveTo>
                  <a:pt x="159121" y="0"/>
                </a:moveTo>
                <a:lnTo>
                  <a:pt x="199892" y="0"/>
                </a:lnTo>
                <a:lnTo>
                  <a:pt x="135655" y="118348"/>
                </a:lnTo>
                <a:cubicBezTo>
                  <a:pt x="71482" y="270071"/>
                  <a:pt x="35995" y="436882"/>
                  <a:pt x="35995" y="611982"/>
                </a:cubicBezTo>
                <a:cubicBezTo>
                  <a:pt x="35995" y="1312379"/>
                  <a:pt x="603780" y="1880164"/>
                  <a:pt x="1304177" y="1880164"/>
                </a:cubicBezTo>
                <a:cubicBezTo>
                  <a:pt x="1479276" y="1880164"/>
                  <a:pt x="1646088" y="1844678"/>
                  <a:pt x="1797811" y="1780504"/>
                </a:cubicBezTo>
                <a:lnTo>
                  <a:pt x="1854367" y="1753260"/>
                </a:lnTo>
                <a:lnTo>
                  <a:pt x="1854367" y="1793177"/>
                </a:lnTo>
                <a:lnTo>
                  <a:pt x="1811824" y="1813671"/>
                </a:lnTo>
                <a:cubicBezTo>
                  <a:pt x="1655794" y="1879666"/>
                  <a:pt x="1484248" y="1916160"/>
                  <a:pt x="1304179" y="1916160"/>
                </a:cubicBezTo>
                <a:cubicBezTo>
                  <a:pt x="583901" y="1916160"/>
                  <a:pt x="0" y="1332259"/>
                  <a:pt x="0" y="611982"/>
                </a:cubicBezTo>
                <a:cubicBezTo>
                  <a:pt x="0" y="431912"/>
                  <a:pt x="36494" y="260366"/>
                  <a:pt x="102489" y="104336"/>
                </a:cubicBezTo>
                <a:close/>
              </a:path>
            </a:pathLst>
          </a:cu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0" y="5036099"/>
            <a:ext cx="1211208" cy="789069"/>
          </a:xfrm>
          <a:custGeom>
            <a:avLst/>
            <a:gdLst>
              <a:gd name="connsiteX0" fmla="*/ 1171755 w 1211208"/>
              <a:gd name="connsiteY0" fmla="*/ 710162 h 789069"/>
              <a:gd name="connsiteX1" fmla="*/ 1211208 w 1211208"/>
              <a:gd name="connsiteY1" fmla="*/ 749615 h 789069"/>
              <a:gd name="connsiteX2" fmla="*/ 1171755 w 1211208"/>
              <a:gd name="connsiteY2" fmla="*/ 789069 h 789069"/>
              <a:gd name="connsiteX3" fmla="*/ 1132301 w 1211208"/>
              <a:gd name="connsiteY3" fmla="*/ 749615 h 789069"/>
              <a:gd name="connsiteX4" fmla="*/ 1171755 w 1211208"/>
              <a:gd name="connsiteY4" fmla="*/ 710162 h 789069"/>
              <a:gd name="connsiteX5" fmla="*/ 1029722 w 1211208"/>
              <a:gd name="connsiteY5" fmla="*/ 710162 h 789069"/>
              <a:gd name="connsiteX6" fmla="*/ 1069176 w 1211208"/>
              <a:gd name="connsiteY6" fmla="*/ 749615 h 789069"/>
              <a:gd name="connsiteX7" fmla="*/ 1029722 w 1211208"/>
              <a:gd name="connsiteY7" fmla="*/ 789069 h 789069"/>
              <a:gd name="connsiteX8" fmla="*/ 990268 w 1211208"/>
              <a:gd name="connsiteY8" fmla="*/ 749615 h 789069"/>
              <a:gd name="connsiteX9" fmla="*/ 1029722 w 1211208"/>
              <a:gd name="connsiteY9" fmla="*/ 710162 h 789069"/>
              <a:gd name="connsiteX10" fmla="*/ 887689 w 1211208"/>
              <a:gd name="connsiteY10" fmla="*/ 710162 h 789069"/>
              <a:gd name="connsiteX11" fmla="*/ 927142 w 1211208"/>
              <a:gd name="connsiteY11" fmla="*/ 749615 h 789069"/>
              <a:gd name="connsiteX12" fmla="*/ 887689 w 1211208"/>
              <a:gd name="connsiteY12" fmla="*/ 789069 h 789069"/>
              <a:gd name="connsiteX13" fmla="*/ 848235 w 1211208"/>
              <a:gd name="connsiteY13" fmla="*/ 749615 h 789069"/>
              <a:gd name="connsiteX14" fmla="*/ 887689 w 1211208"/>
              <a:gd name="connsiteY14" fmla="*/ 710162 h 789069"/>
              <a:gd name="connsiteX15" fmla="*/ 745657 w 1211208"/>
              <a:gd name="connsiteY15" fmla="*/ 710162 h 789069"/>
              <a:gd name="connsiteX16" fmla="*/ 785111 w 1211208"/>
              <a:gd name="connsiteY16" fmla="*/ 749615 h 789069"/>
              <a:gd name="connsiteX17" fmla="*/ 745657 w 1211208"/>
              <a:gd name="connsiteY17" fmla="*/ 789069 h 789069"/>
              <a:gd name="connsiteX18" fmla="*/ 706203 w 1211208"/>
              <a:gd name="connsiteY18" fmla="*/ 749615 h 789069"/>
              <a:gd name="connsiteX19" fmla="*/ 745657 w 1211208"/>
              <a:gd name="connsiteY19" fmla="*/ 710162 h 789069"/>
              <a:gd name="connsiteX20" fmla="*/ 603626 w 1211208"/>
              <a:gd name="connsiteY20" fmla="*/ 710162 h 789069"/>
              <a:gd name="connsiteX21" fmla="*/ 643080 w 1211208"/>
              <a:gd name="connsiteY21" fmla="*/ 749615 h 789069"/>
              <a:gd name="connsiteX22" fmla="*/ 603626 w 1211208"/>
              <a:gd name="connsiteY22" fmla="*/ 789069 h 789069"/>
              <a:gd name="connsiteX23" fmla="*/ 564172 w 1211208"/>
              <a:gd name="connsiteY23" fmla="*/ 749615 h 789069"/>
              <a:gd name="connsiteX24" fmla="*/ 603626 w 1211208"/>
              <a:gd name="connsiteY24" fmla="*/ 710162 h 789069"/>
              <a:gd name="connsiteX25" fmla="*/ 461593 w 1211208"/>
              <a:gd name="connsiteY25" fmla="*/ 710162 h 789069"/>
              <a:gd name="connsiteX26" fmla="*/ 501047 w 1211208"/>
              <a:gd name="connsiteY26" fmla="*/ 749615 h 789069"/>
              <a:gd name="connsiteX27" fmla="*/ 461593 w 1211208"/>
              <a:gd name="connsiteY27" fmla="*/ 789069 h 789069"/>
              <a:gd name="connsiteX28" fmla="*/ 422140 w 1211208"/>
              <a:gd name="connsiteY28" fmla="*/ 749615 h 789069"/>
              <a:gd name="connsiteX29" fmla="*/ 461593 w 1211208"/>
              <a:gd name="connsiteY29" fmla="*/ 710162 h 789069"/>
              <a:gd name="connsiteX30" fmla="*/ 319562 w 1211208"/>
              <a:gd name="connsiteY30" fmla="*/ 710162 h 789069"/>
              <a:gd name="connsiteX31" fmla="*/ 359016 w 1211208"/>
              <a:gd name="connsiteY31" fmla="*/ 749615 h 789069"/>
              <a:gd name="connsiteX32" fmla="*/ 319562 w 1211208"/>
              <a:gd name="connsiteY32" fmla="*/ 789069 h 789069"/>
              <a:gd name="connsiteX33" fmla="*/ 280108 w 1211208"/>
              <a:gd name="connsiteY33" fmla="*/ 749615 h 789069"/>
              <a:gd name="connsiteX34" fmla="*/ 319562 w 1211208"/>
              <a:gd name="connsiteY34" fmla="*/ 710162 h 789069"/>
              <a:gd name="connsiteX35" fmla="*/ 177529 w 1211208"/>
              <a:gd name="connsiteY35" fmla="*/ 710162 h 789069"/>
              <a:gd name="connsiteX36" fmla="*/ 216982 w 1211208"/>
              <a:gd name="connsiteY36" fmla="*/ 749615 h 789069"/>
              <a:gd name="connsiteX37" fmla="*/ 177529 w 1211208"/>
              <a:gd name="connsiteY37" fmla="*/ 789069 h 789069"/>
              <a:gd name="connsiteX38" fmla="*/ 138075 w 1211208"/>
              <a:gd name="connsiteY38" fmla="*/ 749615 h 789069"/>
              <a:gd name="connsiteX39" fmla="*/ 177529 w 1211208"/>
              <a:gd name="connsiteY39" fmla="*/ 710162 h 789069"/>
              <a:gd name="connsiteX40" fmla="*/ 35496 w 1211208"/>
              <a:gd name="connsiteY40" fmla="*/ 710162 h 789069"/>
              <a:gd name="connsiteX41" fmla="*/ 74950 w 1211208"/>
              <a:gd name="connsiteY41" fmla="*/ 749615 h 789069"/>
              <a:gd name="connsiteX42" fmla="*/ 35496 w 1211208"/>
              <a:gd name="connsiteY42" fmla="*/ 789069 h 789069"/>
              <a:gd name="connsiteX43" fmla="*/ 7598 w 1211208"/>
              <a:gd name="connsiteY43" fmla="*/ 777513 h 789069"/>
              <a:gd name="connsiteX44" fmla="*/ 0 w 1211208"/>
              <a:gd name="connsiteY44" fmla="*/ 759170 h 789069"/>
              <a:gd name="connsiteX45" fmla="*/ 0 w 1211208"/>
              <a:gd name="connsiteY45" fmla="*/ 740060 h 789069"/>
              <a:gd name="connsiteX46" fmla="*/ 7598 w 1211208"/>
              <a:gd name="connsiteY46" fmla="*/ 721717 h 789069"/>
              <a:gd name="connsiteX47" fmla="*/ 35496 w 1211208"/>
              <a:gd name="connsiteY47" fmla="*/ 710162 h 789069"/>
              <a:gd name="connsiteX48" fmla="*/ 1171755 w 1211208"/>
              <a:gd name="connsiteY48" fmla="*/ 568129 h 789069"/>
              <a:gd name="connsiteX49" fmla="*/ 1211208 w 1211208"/>
              <a:gd name="connsiteY49" fmla="*/ 607583 h 789069"/>
              <a:gd name="connsiteX50" fmla="*/ 1171755 w 1211208"/>
              <a:gd name="connsiteY50" fmla="*/ 647037 h 789069"/>
              <a:gd name="connsiteX51" fmla="*/ 1132301 w 1211208"/>
              <a:gd name="connsiteY51" fmla="*/ 607583 h 789069"/>
              <a:gd name="connsiteX52" fmla="*/ 1171755 w 1211208"/>
              <a:gd name="connsiteY52" fmla="*/ 568129 h 789069"/>
              <a:gd name="connsiteX53" fmla="*/ 1029722 w 1211208"/>
              <a:gd name="connsiteY53" fmla="*/ 568129 h 789069"/>
              <a:gd name="connsiteX54" fmla="*/ 1069176 w 1211208"/>
              <a:gd name="connsiteY54" fmla="*/ 607583 h 789069"/>
              <a:gd name="connsiteX55" fmla="*/ 1029722 w 1211208"/>
              <a:gd name="connsiteY55" fmla="*/ 647037 h 789069"/>
              <a:gd name="connsiteX56" fmla="*/ 990268 w 1211208"/>
              <a:gd name="connsiteY56" fmla="*/ 607583 h 789069"/>
              <a:gd name="connsiteX57" fmla="*/ 1029722 w 1211208"/>
              <a:gd name="connsiteY57" fmla="*/ 568129 h 789069"/>
              <a:gd name="connsiteX58" fmla="*/ 887689 w 1211208"/>
              <a:gd name="connsiteY58" fmla="*/ 568129 h 789069"/>
              <a:gd name="connsiteX59" fmla="*/ 927142 w 1211208"/>
              <a:gd name="connsiteY59" fmla="*/ 607583 h 789069"/>
              <a:gd name="connsiteX60" fmla="*/ 887689 w 1211208"/>
              <a:gd name="connsiteY60" fmla="*/ 647037 h 789069"/>
              <a:gd name="connsiteX61" fmla="*/ 848235 w 1211208"/>
              <a:gd name="connsiteY61" fmla="*/ 607583 h 789069"/>
              <a:gd name="connsiteX62" fmla="*/ 887689 w 1211208"/>
              <a:gd name="connsiteY62" fmla="*/ 568129 h 789069"/>
              <a:gd name="connsiteX63" fmla="*/ 745657 w 1211208"/>
              <a:gd name="connsiteY63" fmla="*/ 568129 h 789069"/>
              <a:gd name="connsiteX64" fmla="*/ 785111 w 1211208"/>
              <a:gd name="connsiteY64" fmla="*/ 607583 h 789069"/>
              <a:gd name="connsiteX65" fmla="*/ 745657 w 1211208"/>
              <a:gd name="connsiteY65" fmla="*/ 647037 h 789069"/>
              <a:gd name="connsiteX66" fmla="*/ 706203 w 1211208"/>
              <a:gd name="connsiteY66" fmla="*/ 607583 h 789069"/>
              <a:gd name="connsiteX67" fmla="*/ 745657 w 1211208"/>
              <a:gd name="connsiteY67" fmla="*/ 568129 h 789069"/>
              <a:gd name="connsiteX68" fmla="*/ 603626 w 1211208"/>
              <a:gd name="connsiteY68" fmla="*/ 568129 h 789069"/>
              <a:gd name="connsiteX69" fmla="*/ 643080 w 1211208"/>
              <a:gd name="connsiteY69" fmla="*/ 607583 h 789069"/>
              <a:gd name="connsiteX70" fmla="*/ 603626 w 1211208"/>
              <a:gd name="connsiteY70" fmla="*/ 647037 h 789069"/>
              <a:gd name="connsiteX71" fmla="*/ 564172 w 1211208"/>
              <a:gd name="connsiteY71" fmla="*/ 607583 h 789069"/>
              <a:gd name="connsiteX72" fmla="*/ 603626 w 1211208"/>
              <a:gd name="connsiteY72" fmla="*/ 568129 h 789069"/>
              <a:gd name="connsiteX73" fmla="*/ 461593 w 1211208"/>
              <a:gd name="connsiteY73" fmla="*/ 568129 h 789069"/>
              <a:gd name="connsiteX74" fmla="*/ 501047 w 1211208"/>
              <a:gd name="connsiteY74" fmla="*/ 607583 h 789069"/>
              <a:gd name="connsiteX75" fmla="*/ 461593 w 1211208"/>
              <a:gd name="connsiteY75" fmla="*/ 647037 h 789069"/>
              <a:gd name="connsiteX76" fmla="*/ 422140 w 1211208"/>
              <a:gd name="connsiteY76" fmla="*/ 607583 h 789069"/>
              <a:gd name="connsiteX77" fmla="*/ 461593 w 1211208"/>
              <a:gd name="connsiteY77" fmla="*/ 568129 h 789069"/>
              <a:gd name="connsiteX78" fmla="*/ 319562 w 1211208"/>
              <a:gd name="connsiteY78" fmla="*/ 568129 h 789069"/>
              <a:gd name="connsiteX79" fmla="*/ 359016 w 1211208"/>
              <a:gd name="connsiteY79" fmla="*/ 607583 h 789069"/>
              <a:gd name="connsiteX80" fmla="*/ 319562 w 1211208"/>
              <a:gd name="connsiteY80" fmla="*/ 647037 h 789069"/>
              <a:gd name="connsiteX81" fmla="*/ 280108 w 1211208"/>
              <a:gd name="connsiteY81" fmla="*/ 607583 h 789069"/>
              <a:gd name="connsiteX82" fmla="*/ 319562 w 1211208"/>
              <a:gd name="connsiteY82" fmla="*/ 568129 h 789069"/>
              <a:gd name="connsiteX83" fmla="*/ 177529 w 1211208"/>
              <a:gd name="connsiteY83" fmla="*/ 568129 h 789069"/>
              <a:gd name="connsiteX84" fmla="*/ 216982 w 1211208"/>
              <a:gd name="connsiteY84" fmla="*/ 607583 h 789069"/>
              <a:gd name="connsiteX85" fmla="*/ 177529 w 1211208"/>
              <a:gd name="connsiteY85" fmla="*/ 647037 h 789069"/>
              <a:gd name="connsiteX86" fmla="*/ 138075 w 1211208"/>
              <a:gd name="connsiteY86" fmla="*/ 607583 h 789069"/>
              <a:gd name="connsiteX87" fmla="*/ 177529 w 1211208"/>
              <a:gd name="connsiteY87" fmla="*/ 568129 h 789069"/>
              <a:gd name="connsiteX88" fmla="*/ 35496 w 1211208"/>
              <a:gd name="connsiteY88" fmla="*/ 568129 h 789069"/>
              <a:gd name="connsiteX89" fmla="*/ 74950 w 1211208"/>
              <a:gd name="connsiteY89" fmla="*/ 607583 h 789069"/>
              <a:gd name="connsiteX90" fmla="*/ 35496 w 1211208"/>
              <a:gd name="connsiteY90" fmla="*/ 647037 h 789069"/>
              <a:gd name="connsiteX91" fmla="*/ 7598 w 1211208"/>
              <a:gd name="connsiteY91" fmla="*/ 635481 h 789069"/>
              <a:gd name="connsiteX92" fmla="*/ 0 w 1211208"/>
              <a:gd name="connsiteY92" fmla="*/ 617138 h 789069"/>
              <a:gd name="connsiteX93" fmla="*/ 0 w 1211208"/>
              <a:gd name="connsiteY93" fmla="*/ 598028 h 789069"/>
              <a:gd name="connsiteX94" fmla="*/ 7598 w 1211208"/>
              <a:gd name="connsiteY94" fmla="*/ 579685 h 789069"/>
              <a:gd name="connsiteX95" fmla="*/ 35496 w 1211208"/>
              <a:gd name="connsiteY95" fmla="*/ 568129 h 789069"/>
              <a:gd name="connsiteX96" fmla="*/ 1171755 w 1211208"/>
              <a:gd name="connsiteY96" fmla="*/ 426098 h 789069"/>
              <a:gd name="connsiteX97" fmla="*/ 1211208 w 1211208"/>
              <a:gd name="connsiteY97" fmla="*/ 465552 h 789069"/>
              <a:gd name="connsiteX98" fmla="*/ 1171755 w 1211208"/>
              <a:gd name="connsiteY98" fmla="*/ 505005 h 789069"/>
              <a:gd name="connsiteX99" fmla="*/ 1132301 w 1211208"/>
              <a:gd name="connsiteY99" fmla="*/ 465552 h 789069"/>
              <a:gd name="connsiteX100" fmla="*/ 1171755 w 1211208"/>
              <a:gd name="connsiteY100" fmla="*/ 426098 h 789069"/>
              <a:gd name="connsiteX101" fmla="*/ 1029722 w 1211208"/>
              <a:gd name="connsiteY101" fmla="*/ 426098 h 789069"/>
              <a:gd name="connsiteX102" fmla="*/ 1069176 w 1211208"/>
              <a:gd name="connsiteY102" fmla="*/ 465552 h 789069"/>
              <a:gd name="connsiteX103" fmla="*/ 1029722 w 1211208"/>
              <a:gd name="connsiteY103" fmla="*/ 505005 h 789069"/>
              <a:gd name="connsiteX104" fmla="*/ 990268 w 1211208"/>
              <a:gd name="connsiteY104" fmla="*/ 465552 h 789069"/>
              <a:gd name="connsiteX105" fmla="*/ 1029722 w 1211208"/>
              <a:gd name="connsiteY105" fmla="*/ 426098 h 789069"/>
              <a:gd name="connsiteX106" fmla="*/ 887689 w 1211208"/>
              <a:gd name="connsiteY106" fmla="*/ 426098 h 789069"/>
              <a:gd name="connsiteX107" fmla="*/ 927142 w 1211208"/>
              <a:gd name="connsiteY107" fmla="*/ 465552 h 789069"/>
              <a:gd name="connsiteX108" fmla="*/ 887689 w 1211208"/>
              <a:gd name="connsiteY108" fmla="*/ 505005 h 789069"/>
              <a:gd name="connsiteX109" fmla="*/ 848235 w 1211208"/>
              <a:gd name="connsiteY109" fmla="*/ 465552 h 789069"/>
              <a:gd name="connsiteX110" fmla="*/ 887689 w 1211208"/>
              <a:gd name="connsiteY110" fmla="*/ 426098 h 789069"/>
              <a:gd name="connsiteX111" fmla="*/ 745657 w 1211208"/>
              <a:gd name="connsiteY111" fmla="*/ 426098 h 789069"/>
              <a:gd name="connsiteX112" fmla="*/ 785111 w 1211208"/>
              <a:gd name="connsiteY112" fmla="*/ 465552 h 789069"/>
              <a:gd name="connsiteX113" fmla="*/ 745657 w 1211208"/>
              <a:gd name="connsiteY113" fmla="*/ 505005 h 789069"/>
              <a:gd name="connsiteX114" fmla="*/ 706203 w 1211208"/>
              <a:gd name="connsiteY114" fmla="*/ 465552 h 789069"/>
              <a:gd name="connsiteX115" fmla="*/ 745657 w 1211208"/>
              <a:gd name="connsiteY115" fmla="*/ 426098 h 789069"/>
              <a:gd name="connsiteX116" fmla="*/ 603626 w 1211208"/>
              <a:gd name="connsiteY116" fmla="*/ 426098 h 789069"/>
              <a:gd name="connsiteX117" fmla="*/ 643080 w 1211208"/>
              <a:gd name="connsiteY117" fmla="*/ 465552 h 789069"/>
              <a:gd name="connsiteX118" fmla="*/ 603626 w 1211208"/>
              <a:gd name="connsiteY118" fmla="*/ 505005 h 789069"/>
              <a:gd name="connsiteX119" fmla="*/ 564172 w 1211208"/>
              <a:gd name="connsiteY119" fmla="*/ 465552 h 789069"/>
              <a:gd name="connsiteX120" fmla="*/ 603626 w 1211208"/>
              <a:gd name="connsiteY120" fmla="*/ 426098 h 789069"/>
              <a:gd name="connsiteX121" fmla="*/ 461593 w 1211208"/>
              <a:gd name="connsiteY121" fmla="*/ 426098 h 789069"/>
              <a:gd name="connsiteX122" fmla="*/ 501047 w 1211208"/>
              <a:gd name="connsiteY122" fmla="*/ 465552 h 789069"/>
              <a:gd name="connsiteX123" fmla="*/ 461593 w 1211208"/>
              <a:gd name="connsiteY123" fmla="*/ 505005 h 789069"/>
              <a:gd name="connsiteX124" fmla="*/ 422140 w 1211208"/>
              <a:gd name="connsiteY124" fmla="*/ 465552 h 789069"/>
              <a:gd name="connsiteX125" fmla="*/ 461593 w 1211208"/>
              <a:gd name="connsiteY125" fmla="*/ 426098 h 789069"/>
              <a:gd name="connsiteX126" fmla="*/ 319562 w 1211208"/>
              <a:gd name="connsiteY126" fmla="*/ 426098 h 789069"/>
              <a:gd name="connsiteX127" fmla="*/ 359016 w 1211208"/>
              <a:gd name="connsiteY127" fmla="*/ 465552 h 789069"/>
              <a:gd name="connsiteX128" fmla="*/ 319562 w 1211208"/>
              <a:gd name="connsiteY128" fmla="*/ 505005 h 789069"/>
              <a:gd name="connsiteX129" fmla="*/ 280108 w 1211208"/>
              <a:gd name="connsiteY129" fmla="*/ 465552 h 789069"/>
              <a:gd name="connsiteX130" fmla="*/ 319562 w 1211208"/>
              <a:gd name="connsiteY130" fmla="*/ 426098 h 789069"/>
              <a:gd name="connsiteX131" fmla="*/ 177529 w 1211208"/>
              <a:gd name="connsiteY131" fmla="*/ 426098 h 789069"/>
              <a:gd name="connsiteX132" fmla="*/ 216982 w 1211208"/>
              <a:gd name="connsiteY132" fmla="*/ 465552 h 789069"/>
              <a:gd name="connsiteX133" fmla="*/ 177529 w 1211208"/>
              <a:gd name="connsiteY133" fmla="*/ 505005 h 789069"/>
              <a:gd name="connsiteX134" fmla="*/ 138075 w 1211208"/>
              <a:gd name="connsiteY134" fmla="*/ 465552 h 789069"/>
              <a:gd name="connsiteX135" fmla="*/ 177529 w 1211208"/>
              <a:gd name="connsiteY135" fmla="*/ 426098 h 789069"/>
              <a:gd name="connsiteX136" fmla="*/ 35496 w 1211208"/>
              <a:gd name="connsiteY136" fmla="*/ 426098 h 789069"/>
              <a:gd name="connsiteX137" fmla="*/ 74950 w 1211208"/>
              <a:gd name="connsiteY137" fmla="*/ 465552 h 789069"/>
              <a:gd name="connsiteX138" fmla="*/ 35496 w 1211208"/>
              <a:gd name="connsiteY138" fmla="*/ 505005 h 789069"/>
              <a:gd name="connsiteX139" fmla="*/ 7598 w 1211208"/>
              <a:gd name="connsiteY139" fmla="*/ 493450 h 789069"/>
              <a:gd name="connsiteX140" fmla="*/ 0 w 1211208"/>
              <a:gd name="connsiteY140" fmla="*/ 475107 h 789069"/>
              <a:gd name="connsiteX141" fmla="*/ 0 w 1211208"/>
              <a:gd name="connsiteY141" fmla="*/ 455997 h 789069"/>
              <a:gd name="connsiteX142" fmla="*/ 7598 w 1211208"/>
              <a:gd name="connsiteY142" fmla="*/ 437654 h 789069"/>
              <a:gd name="connsiteX143" fmla="*/ 35496 w 1211208"/>
              <a:gd name="connsiteY143" fmla="*/ 426098 h 789069"/>
              <a:gd name="connsiteX144" fmla="*/ 1171755 w 1211208"/>
              <a:gd name="connsiteY144" fmla="*/ 284064 h 789069"/>
              <a:gd name="connsiteX145" fmla="*/ 1211208 w 1211208"/>
              <a:gd name="connsiteY145" fmla="*/ 323518 h 789069"/>
              <a:gd name="connsiteX146" fmla="*/ 1171755 w 1211208"/>
              <a:gd name="connsiteY146" fmla="*/ 362972 h 789069"/>
              <a:gd name="connsiteX147" fmla="*/ 1132301 w 1211208"/>
              <a:gd name="connsiteY147" fmla="*/ 323518 h 789069"/>
              <a:gd name="connsiteX148" fmla="*/ 1171755 w 1211208"/>
              <a:gd name="connsiteY148" fmla="*/ 284064 h 789069"/>
              <a:gd name="connsiteX149" fmla="*/ 1029722 w 1211208"/>
              <a:gd name="connsiteY149" fmla="*/ 284064 h 789069"/>
              <a:gd name="connsiteX150" fmla="*/ 1069176 w 1211208"/>
              <a:gd name="connsiteY150" fmla="*/ 323518 h 789069"/>
              <a:gd name="connsiteX151" fmla="*/ 1029722 w 1211208"/>
              <a:gd name="connsiteY151" fmla="*/ 362972 h 789069"/>
              <a:gd name="connsiteX152" fmla="*/ 990268 w 1211208"/>
              <a:gd name="connsiteY152" fmla="*/ 323518 h 789069"/>
              <a:gd name="connsiteX153" fmla="*/ 1029722 w 1211208"/>
              <a:gd name="connsiteY153" fmla="*/ 284064 h 789069"/>
              <a:gd name="connsiteX154" fmla="*/ 887689 w 1211208"/>
              <a:gd name="connsiteY154" fmla="*/ 284064 h 789069"/>
              <a:gd name="connsiteX155" fmla="*/ 927142 w 1211208"/>
              <a:gd name="connsiteY155" fmla="*/ 323518 h 789069"/>
              <a:gd name="connsiteX156" fmla="*/ 887689 w 1211208"/>
              <a:gd name="connsiteY156" fmla="*/ 362972 h 789069"/>
              <a:gd name="connsiteX157" fmla="*/ 848235 w 1211208"/>
              <a:gd name="connsiteY157" fmla="*/ 323518 h 789069"/>
              <a:gd name="connsiteX158" fmla="*/ 887689 w 1211208"/>
              <a:gd name="connsiteY158" fmla="*/ 284064 h 789069"/>
              <a:gd name="connsiteX159" fmla="*/ 745657 w 1211208"/>
              <a:gd name="connsiteY159" fmla="*/ 284064 h 789069"/>
              <a:gd name="connsiteX160" fmla="*/ 785111 w 1211208"/>
              <a:gd name="connsiteY160" fmla="*/ 323518 h 789069"/>
              <a:gd name="connsiteX161" fmla="*/ 745657 w 1211208"/>
              <a:gd name="connsiteY161" fmla="*/ 362972 h 789069"/>
              <a:gd name="connsiteX162" fmla="*/ 706203 w 1211208"/>
              <a:gd name="connsiteY162" fmla="*/ 323518 h 789069"/>
              <a:gd name="connsiteX163" fmla="*/ 745657 w 1211208"/>
              <a:gd name="connsiteY163" fmla="*/ 284064 h 789069"/>
              <a:gd name="connsiteX164" fmla="*/ 603626 w 1211208"/>
              <a:gd name="connsiteY164" fmla="*/ 284064 h 789069"/>
              <a:gd name="connsiteX165" fmla="*/ 643080 w 1211208"/>
              <a:gd name="connsiteY165" fmla="*/ 323518 h 789069"/>
              <a:gd name="connsiteX166" fmla="*/ 603626 w 1211208"/>
              <a:gd name="connsiteY166" fmla="*/ 362972 h 789069"/>
              <a:gd name="connsiteX167" fmla="*/ 564172 w 1211208"/>
              <a:gd name="connsiteY167" fmla="*/ 323518 h 789069"/>
              <a:gd name="connsiteX168" fmla="*/ 603626 w 1211208"/>
              <a:gd name="connsiteY168" fmla="*/ 284064 h 789069"/>
              <a:gd name="connsiteX169" fmla="*/ 461593 w 1211208"/>
              <a:gd name="connsiteY169" fmla="*/ 284064 h 789069"/>
              <a:gd name="connsiteX170" fmla="*/ 501047 w 1211208"/>
              <a:gd name="connsiteY170" fmla="*/ 323518 h 789069"/>
              <a:gd name="connsiteX171" fmla="*/ 461593 w 1211208"/>
              <a:gd name="connsiteY171" fmla="*/ 362972 h 789069"/>
              <a:gd name="connsiteX172" fmla="*/ 422140 w 1211208"/>
              <a:gd name="connsiteY172" fmla="*/ 323518 h 789069"/>
              <a:gd name="connsiteX173" fmla="*/ 461593 w 1211208"/>
              <a:gd name="connsiteY173" fmla="*/ 284064 h 789069"/>
              <a:gd name="connsiteX174" fmla="*/ 319562 w 1211208"/>
              <a:gd name="connsiteY174" fmla="*/ 284064 h 789069"/>
              <a:gd name="connsiteX175" fmla="*/ 359016 w 1211208"/>
              <a:gd name="connsiteY175" fmla="*/ 323518 h 789069"/>
              <a:gd name="connsiteX176" fmla="*/ 319562 w 1211208"/>
              <a:gd name="connsiteY176" fmla="*/ 362972 h 789069"/>
              <a:gd name="connsiteX177" fmla="*/ 280108 w 1211208"/>
              <a:gd name="connsiteY177" fmla="*/ 323518 h 789069"/>
              <a:gd name="connsiteX178" fmla="*/ 319562 w 1211208"/>
              <a:gd name="connsiteY178" fmla="*/ 284064 h 789069"/>
              <a:gd name="connsiteX179" fmla="*/ 177529 w 1211208"/>
              <a:gd name="connsiteY179" fmla="*/ 284064 h 789069"/>
              <a:gd name="connsiteX180" fmla="*/ 216982 w 1211208"/>
              <a:gd name="connsiteY180" fmla="*/ 323518 h 789069"/>
              <a:gd name="connsiteX181" fmla="*/ 177529 w 1211208"/>
              <a:gd name="connsiteY181" fmla="*/ 362972 h 789069"/>
              <a:gd name="connsiteX182" fmla="*/ 138075 w 1211208"/>
              <a:gd name="connsiteY182" fmla="*/ 323518 h 789069"/>
              <a:gd name="connsiteX183" fmla="*/ 177529 w 1211208"/>
              <a:gd name="connsiteY183" fmla="*/ 284064 h 789069"/>
              <a:gd name="connsiteX184" fmla="*/ 35496 w 1211208"/>
              <a:gd name="connsiteY184" fmla="*/ 284064 h 789069"/>
              <a:gd name="connsiteX185" fmla="*/ 74950 w 1211208"/>
              <a:gd name="connsiteY185" fmla="*/ 323518 h 789069"/>
              <a:gd name="connsiteX186" fmla="*/ 35496 w 1211208"/>
              <a:gd name="connsiteY186" fmla="*/ 362972 h 789069"/>
              <a:gd name="connsiteX187" fmla="*/ 7598 w 1211208"/>
              <a:gd name="connsiteY187" fmla="*/ 351416 h 789069"/>
              <a:gd name="connsiteX188" fmla="*/ 0 w 1211208"/>
              <a:gd name="connsiteY188" fmla="*/ 333073 h 789069"/>
              <a:gd name="connsiteX189" fmla="*/ 0 w 1211208"/>
              <a:gd name="connsiteY189" fmla="*/ 313963 h 789069"/>
              <a:gd name="connsiteX190" fmla="*/ 7598 w 1211208"/>
              <a:gd name="connsiteY190" fmla="*/ 295620 h 789069"/>
              <a:gd name="connsiteX191" fmla="*/ 35496 w 1211208"/>
              <a:gd name="connsiteY191" fmla="*/ 284064 h 789069"/>
              <a:gd name="connsiteX192" fmla="*/ 1171755 w 1211208"/>
              <a:gd name="connsiteY192" fmla="*/ 142032 h 789069"/>
              <a:gd name="connsiteX193" fmla="*/ 1211208 w 1211208"/>
              <a:gd name="connsiteY193" fmla="*/ 181485 h 789069"/>
              <a:gd name="connsiteX194" fmla="*/ 1171755 w 1211208"/>
              <a:gd name="connsiteY194" fmla="*/ 220939 h 789069"/>
              <a:gd name="connsiteX195" fmla="*/ 1132301 w 1211208"/>
              <a:gd name="connsiteY195" fmla="*/ 181485 h 789069"/>
              <a:gd name="connsiteX196" fmla="*/ 1171755 w 1211208"/>
              <a:gd name="connsiteY196" fmla="*/ 142032 h 789069"/>
              <a:gd name="connsiteX197" fmla="*/ 1029722 w 1211208"/>
              <a:gd name="connsiteY197" fmla="*/ 142032 h 789069"/>
              <a:gd name="connsiteX198" fmla="*/ 1069176 w 1211208"/>
              <a:gd name="connsiteY198" fmla="*/ 181485 h 789069"/>
              <a:gd name="connsiteX199" fmla="*/ 1029722 w 1211208"/>
              <a:gd name="connsiteY199" fmla="*/ 220939 h 789069"/>
              <a:gd name="connsiteX200" fmla="*/ 990268 w 1211208"/>
              <a:gd name="connsiteY200" fmla="*/ 181485 h 789069"/>
              <a:gd name="connsiteX201" fmla="*/ 1029722 w 1211208"/>
              <a:gd name="connsiteY201" fmla="*/ 142032 h 789069"/>
              <a:gd name="connsiteX202" fmla="*/ 887689 w 1211208"/>
              <a:gd name="connsiteY202" fmla="*/ 142032 h 789069"/>
              <a:gd name="connsiteX203" fmla="*/ 927142 w 1211208"/>
              <a:gd name="connsiteY203" fmla="*/ 181485 h 789069"/>
              <a:gd name="connsiteX204" fmla="*/ 887689 w 1211208"/>
              <a:gd name="connsiteY204" fmla="*/ 220939 h 789069"/>
              <a:gd name="connsiteX205" fmla="*/ 848235 w 1211208"/>
              <a:gd name="connsiteY205" fmla="*/ 181485 h 789069"/>
              <a:gd name="connsiteX206" fmla="*/ 887689 w 1211208"/>
              <a:gd name="connsiteY206" fmla="*/ 142032 h 789069"/>
              <a:gd name="connsiteX207" fmla="*/ 745657 w 1211208"/>
              <a:gd name="connsiteY207" fmla="*/ 142032 h 789069"/>
              <a:gd name="connsiteX208" fmla="*/ 785111 w 1211208"/>
              <a:gd name="connsiteY208" fmla="*/ 181485 h 789069"/>
              <a:gd name="connsiteX209" fmla="*/ 745657 w 1211208"/>
              <a:gd name="connsiteY209" fmla="*/ 220939 h 789069"/>
              <a:gd name="connsiteX210" fmla="*/ 706203 w 1211208"/>
              <a:gd name="connsiteY210" fmla="*/ 181485 h 789069"/>
              <a:gd name="connsiteX211" fmla="*/ 745657 w 1211208"/>
              <a:gd name="connsiteY211" fmla="*/ 142032 h 789069"/>
              <a:gd name="connsiteX212" fmla="*/ 603626 w 1211208"/>
              <a:gd name="connsiteY212" fmla="*/ 142032 h 789069"/>
              <a:gd name="connsiteX213" fmla="*/ 643080 w 1211208"/>
              <a:gd name="connsiteY213" fmla="*/ 181485 h 789069"/>
              <a:gd name="connsiteX214" fmla="*/ 603626 w 1211208"/>
              <a:gd name="connsiteY214" fmla="*/ 220939 h 789069"/>
              <a:gd name="connsiteX215" fmla="*/ 564172 w 1211208"/>
              <a:gd name="connsiteY215" fmla="*/ 181485 h 789069"/>
              <a:gd name="connsiteX216" fmla="*/ 603626 w 1211208"/>
              <a:gd name="connsiteY216" fmla="*/ 142032 h 789069"/>
              <a:gd name="connsiteX217" fmla="*/ 461593 w 1211208"/>
              <a:gd name="connsiteY217" fmla="*/ 142032 h 789069"/>
              <a:gd name="connsiteX218" fmla="*/ 501047 w 1211208"/>
              <a:gd name="connsiteY218" fmla="*/ 181485 h 789069"/>
              <a:gd name="connsiteX219" fmla="*/ 461593 w 1211208"/>
              <a:gd name="connsiteY219" fmla="*/ 220939 h 789069"/>
              <a:gd name="connsiteX220" fmla="*/ 422140 w 1211208"/>
              <a:gd name="connsiteY220" fmla="*/ 181485 h 789069"/>
              <a:gd name="connsiteX221" fmla="*/ 461593 w 1211208"/>
              <a:gd name="connsiteY221" fmla="*/ 142032 h 789069"/>
              <a:gd name="connsiteX222" fmla="*/ 319562 w 1211208"/>
              <a:gd name="connsiteY222" fmla="*/ 142032 h 789069"/>
              <a:gd name="connsiteX223" fmla="*/ 359016 w 1211208"/>
              <a:gd name="connsiteY223" fmla="*/ 181485 h 789069"/>
              <a:gd name="connsiteX224" fmla="*/ 319562 w 1211208"/>
              <a:gd name="connsiteY224" fmla="*/ 220939 h 789069"/>
              <a:gd name="connsiteX225" fmla="*/ 280108 w 1211208"/>
              <a:gd name="connsiteY225" fmla="*/ 181485 h 789069"/>
              <a:gd name="connsiteX226" fmla="*/ 319562 w 1211208"/>
              <a:gd name="connsiteY226" fmla="*/ 142032 h 789069"/>
              <a:gd name="connsiteX227" fmla="*/ 177529 w 1211208"/>
              <a:gd name="connsiteY227" fmla="*/ 142032 h 789069"/>
              <a:gd name="connsiteX228" fmla="*/ 216982 w 1211208"/>
              <a:gd name="connsiteY228" fmla="*/ 181485 h 789069"/>
              <a:gd name="connsiteX229" fmla="*/ 177529 w 1211208"/>
              <a:gd name="connsiteY229" fmla="*/ 220939 h 789069"/>
              <a:gd name="connsiteX230" fmla="*/ 138075 w 1211208"/>
              <a:gd name="connsiteY230" fmla="*/ 181485 h 789069"/>
              <a:gd name="connsiteX231" fmla="*/ 177529 w 1211208"/>
              <a:gd name="connsiteY231" fmla="*/ 142032 h 789069"/>
              <a:gd name="connsiteX232" fmla="*/ 35496 w 1211208"/>
              <a:gd name="connsiteY232" fmla="*/ 142032 h 789069"/>
              <a:gd name="connsiteX233" fmla="*/ 74950 w 1211208"/>
              <a:gd name="connsiteY233" fmla="*/ 181485 h 789069"/>
              <a:gd name="connsiteX234" fmla="*/ 35496 w 1211208"/>
              <a:gd name="connsiteY234" fmla="*/ 220939 h 789069"/>
              <a:gd name="connsiteX235" fmla="*/ 7598 w 1211208"/>
              <a:gd name="connsiteY235" fmla="*/ 209384 h 789069"/>
              <a:gd name="connsiteX236" fmla="*/ 0 w 1211208"/>
              <a:gd name="connsiteY236" fmla="*/ 191040 h 789069"/>
              <a:gd name="connsiteX237" fmla="*/ 0 w 1211208"/>
              <a:gd name="connsiteY237" fmla="*/ 171930 h 789069"/>
              <a:gd name="connsiteX238" fmla="*/ 7598 w 1211208"/>
              <a:gd name="connsiteY238" fmla="*/ 153587 h 789069"/>
              <a:gd name="connsiteX239" fmla="*/ 35496 w 1211208"/>
              <a:gd name="connsiteY239" fmla="*/ 142032 h 789069"/>
              <a:gd name="connsiteX240" fmla="*/ 1171755 w 1211208"/>
              <a:gd name="connsiteY240" fmla="*/ 0 h 789069"/>
              <a:gd name="connsiteX241" fmla="*/ 1211208 w 1211208"/>
              <a:gd name="connsiteY241" fmla="*/ 39454 h 789069"/>
              <a:gd name="connsiteX242" fmla="*/ 1171755 w 1211208"/>
              <a:gd name="connsiteY242" fmla="*/ 78908 h 789069"/>
              <a:gd name="connsiteX243" fmla="*/ 1132301 w 1211208"/>
              <a:gd name="connsiteY243" fmla="*/ 39454 h 789069"/>
              <a:gd name="connsiteX244" fmla="*/ 1171755 w 1211208"/>
              <a:gd name="connsiteY244" fmla="*/ 0 h 789069"/>
              <a:gd name="connsiteX245" fmla="*/ 1029722 w 1211208"/>
              <a:gd name="connsiteY245" fmla="*/ 0 h 789069"/>
              <a:gd name="connsiteX246" fmla="*/ 1069176 w 1211208"/>
              <a:gd name="connsiteY246" fmla="*/ 39454 h 789069"/>
              <a:gd name="connsiteX247" fmla="*/ 1029722 w 1211208"/>
              <a:gd name="connsiteY247" fmla="*/ 78908 h 789069"/>
              <a:gd name="connsiteX248" fmla="*/ 990268 w 1211208"/>
              <a:gd name="connsiteY248" fmla="*/ 39454 h 789069"/>
              <a:gd name="connsiteX249" fmla="*/ 1029722 w 1211208"/>
              <a:gd name="connsiteY249" fmla="*/ 0 h 789069"/>
              <a:gd name="connsiteX250" fmla="*/ 887689 w 1211208"/>
              <a:gd name="connsiteY250" fmla="*/ 0 h 789069"/>
              <a:gd name="connsiteX251" fmla="*/ 927142 w 1211208"/>
              <a:gd name="connsiteY251" fmla="*/ 39454 h 789069"/>
              <a:gd name="connsiteX252" fmla="*/ 887689 w 1211208"/>
              <a:gd name="connsiteY252" fmla="*/ 78908 h 789069"/>
              <a:gd name="connsiteX253" fmla="*/ 848235 w 1211208"/>
              <a:gd name="connsiteY253" fmla="*/ 39454 h 789069"/>
              <a:gd name="connsiteX254" fmla="*/ 887689 w 1211208"/>
              <a:gd name="connsiteY254" fmla="*/ 0 h 789069"/>
              <a:gd name="connsiteX255" fmla="*/ 745657 w 1211208"/>
              <a:gd name="connsiteY255" fmla="*/ 0 h 789069"/>
              <a:gd name="connsiteX256" fmla="*/ 785111 w 1211208"/>
              <a:gd name="connsiteY256" fmla="*/ 39454 h 789069"/>
              <a:gd name="connsiteX257" fmla="*/ 745657 w 1211208"/>
              <a:gd name="connsiteY257" fmla="*/ 78908 h 789069"/>
              <a:gd name="connsiteX258" fmla="*/ 706203 w 1211208"/>
              <a:gd name="connsiteY258" fmla="*/ 39454 h 789069"/>
              <a:gd name="connsiteX259" fmla="*/ 745657 w 1211208"/>
              <a:gd name="connsiteY259" fmla="*/ 0 h 789069"/>
              <a:gd name="connsiteX260" fmla="*/ 603626 w 1211208"/>
              <a:gd name="connsiteY260" fmla="*/ 0 h 789069"/>
              <a:gd name="connsiteX261" fmla="*/ 643080 w 1211208"/>
              <a:gd name="connsiteY261" fmla="*/ 39454 h 789069"/>
              <a:gd name="connsiteX262" fmla="*/ 603626 w 1211208"/>
              <a:gd name="connsiteY262" fmla="*/ 78908 h 789069"/>
              <a:gd name="connsiteX263" fmla="*/ 564172 w 1211208"/>
              <a:gd name="connsiteY263" fmla="*/ 39454 h 789069"/>
              <a:gd name="connsiteX264" fmla="*/ 603626 w 1211208"/>
              <a:gd name="connsiteY264" fmla="*/ 0 h 789069"/>
              <a:gd name="connsiteX265" fmla="*/ 461593 w 1211208"/>
              <a:gd name="connsiteY265" fmla="*/ 0 h 789069"/>
              <a:gd name="connsiteX266" fmla="*/ 501047 w 1211208"/>
              <a:gd name="connsiteY266" fmla="*/ 39454 h 789069"/>
              <a:gd name="connsiteX267" fmla="*/ 461593 w 1211208"/>
              <a:gd name="connsiteY267" fmla="*/ 78908 h 789069"/>
              <a:gd name="connsiteX268" fmla="*/ 422140 w 1211208"/>
              <a:gd name="connsiteY268" fmla="*/ 39454 h 789069"/>
              <a:gd name="connsiteX269" fmla="*/ 461593 w 1211208"/>
              <a:gd name="connsiteY269" fmla="*/ 0 h 789069"/>
              <a:gd name="connsiteX270" fmla="*/ 319562 w 1211208"/>
              <a:gd name="connsiteY270" fmla="*/ 0 h 789069"/>
              <a:gd name="connsiteX271" fmla="*/ 359016 w 1211208"/>
              <a:gd name="connsiteY271" fmla="*/ 39454 h 789069"/>
              <a:gd name="connsiteX272" fmla="*/ 319562 w 1211208"/>
              <a:gd name="connsiteY272" fmla="*/ 78908 h 789069"/>
              <a:gd name="connsiteX273" fmla="*/ 280108 w 1211208"/>
              <a:gd name="connsiteY273" fmla="*/ 39454 h 789069"/>
              <a:gd name="connsiteX274" fmla="*/ 319562 w 1211208"/>
              <a:gd name="connsiteY274" fmla="*/ 0 h 789069"/>
              <a:gd name="connsiteX275" fmla="*/ 177529 w 1211208"/>
              <a:gd name="connsiteY275" fmla="*/ 0 h 789069"/>
              <a:gd name="connsiteX276" fmla="*/ 216982 w 1211208"/>
              <a:gd name="connsiteY276" fmla="*/ 39454 h 789069"/>
              <a:gd name="connsiteX277" fmla="*/ 177529 w 1211208"/>
              <a:gd name="connsiteY277" fmla="*/ 78908 h 789069"/>
              <a:gd name="connsiteX278" fmla="*/ 138075 w 1211208"/>
              <a:gd name="connsiteY278" fmla="*/ 39454 h 789069"/>
              <a:gd name="connsiteX279" fmla="*/ 177529 w 1211208"/>
              <a:gd name="connsiteY279" fmla="*/ 0 h 789069"/>
              <a:gd name="connsiteX280" fmla="*/ 35496 w 1211208"/>
              <a:gd name="connsiteY280" fmla="*/ 0 h 789069"/>
              <a:gd name="connsiteX281" fmla="*/ 74950 w 1211208"/>
              <a:gd name="connsiteY281" fmla="*/ 39454 h 789069"/>
              <a:gd name="connsiteX282" fmla="*/ 35496 w 1211208"/>
              <a:gd name="connsiteY282" fmla="*/ 78908 h 789069"/>
              <a:gd name="connsiteX283" fmla="*/ 7598 w 1211208"/>
              <a:gd name="connsiteY283" fmla="*/ 67352 h 789069"/>
              <a:gd name="connsiteX284" fmla="*/ 0 w 1211208"/>
              <a:gd name="connsiteY284" fmla="*/ 49009 h 789069"/>
              <a:gd name="connsiteX285" fmla="*/ 0 w 1211208"/>
              <a:gd name="connsiteY285" fmla="*/ 29899 h 789069"/>
              <a:gd name="connsiteX286" fmla="*/ 7598 w 1211208"/>
              <a:gd name="connsiteY286" fmla="*/ 11556 h 789069"/>
              <a:gd name="connsiteX287" fmla="*/ 35496 w 1211208"/>
              <a:gd name="connsiteY287" fmla="*/ 0 h 789069"/>
            </a:gdLst>
            <a:ahLst/>
            <a:cxnLst/>
            <a:rect l="l" t="t" r="r" b="b"/>
            <a:pathLst>
              <a:path w="1211208" h="789069">
                <a:moveTo>
                  <a:pt x="1171755" y="710162"/>
                </a:moveTo>
                <a:cubicBezTo>
                  <a:pt x="1193544" y="710162"/>
                  <a:pt x="1211208" y="727826"/>
                  <a:pt x="1211208" y="749615"/>
                </a:cubicBezTo>
                <a:cubicBezTo>
                  <a:pt x="1211208" y="771405"/>
                  <a:pt x="1193544" y="789069"/>
                  <a:pt x="1171755" y="789069"/>
                </a:cubicBezTo>
                <a:cubicBezTo>
                  <a:pt x="1149965" y="789069"/>
                  <a:pt x="1132301" y="771405"/>
                  <a:pt x="1132301" y="749615"/>
                </a:cubicBezTo>
                <a:cubicBezTo>
                  <a:pt x="1132301" y="727826"/>
                  <a:pt x="1149965" y="710162"/>
                  <a:pt x="1171755" y="710162"/>
                </a:cubicBezTo>
                <a:close/>
                <a:moveTo>
                  <a:pt x="1029722" y="710162"/>
                </a:moveTo>
                <a:cubicBezTo>
                  <a:pt x="1051512" y="710162"/>
                  <a:pt x="1069176" y="727826"/>
                  <a:pt x="1069176" y="749615"/>
                </a:cubicBezTo>
                <a:cubicBezTo>
                  <a:pt x="1069176" y="771405"/>
                  <a:pt x="1051512" y="789069"/>
                  <a:pt x="1029722" y="789069"/>
                </a:cubicBezTo>
                <a:cubicBezTo>
                  <a:pt x="1007932" y="789069"/>
                  <a:pt x="990268" y="771405"/>
                  <a:pt x="990268" y="749615"/>
                </a:cubicBezTo>
                <a:cubicBezTo>
                  <a:pt x="990268" y="727826"/>
                  <a:pt x="1007932" y="710162"/>
                  <a:pt x="1029722" y="710162"/>
                </a:cubicBezTo>
                <a:close/>
                <a:moveTo>
                  <a:pt x="887689" y="710162"/>
                </a:moveTo>
                <a:cubicBezTo>
                  <a:pt x="909478" y="710162"/>
                  <a:pt x="927142" y="727826"/>
                  <a:pt x="927142" y="749615"/>
                </a:cubicBezTo>
                <a:cubicBezTo>
                  <a:pt x="927142" y="771405"/>
                  <a:pt x="909478" y="789069"/>
                  <a:pt x="887689" y="789069"/>
                </a:cubicBezTo>
                <a:cubicBezTo>
                  <a:pt x="865899" y="789069"/>
                  <a:pt x="848235" y="771405"/>
                  <a:pt x="848235" y="749615"/>
                </a:cubicBezTo>
                <a:cubicBezTo>
                  <a:pt x="848235" y="727826"/>
                  <a:pt x="865899" y="710162"/>
                  <a:pt x="887689" y="710162"/>
                </a:cubicBezTo>
                <a:close/>
                <a:moveTo>
                  <a:pt x="745657" y="710162"/>
                </a:moveTo>
                <a:cubicBezTo>
                  <a:pt x="767447" y="710162"/>
                  <a:pt x="785111" y="727826"/>
                  <a:pt x="785111" y="749615"/>
                </a:cubicBezTo>
                <a:cubicBezTo>
                  <a:pt x="785111" y="771405"/>
                  <a:pt x="767447" y="789069"/>
                  <a:pt x="745657" y="789069"/>
                </a:cubicBezTo>
                <a:cubicBezTo>
                  <a:pt x="723868" y="789069"/>
                  <a:pt x="706203" y="771405"/>
                  <a:pt x="706203" y="749615"/>
                </a:cubicBezTo>
                <a:cubicBezTo>
                  <a:pt x="706203" y="727826"/>
                  <a:pt x="723868" y="710162"/>
                  <a:pt x="745657" y="710162"/>
                </a:cubicBezTo>
                <a:close/>
                <a:moveTo>
                  <a:pt x="603626" y="710162"/>
                </a:moveTo>
                <a:cubicBezTo>
                  <a:pt x="625416" y="710162"/>
                  <a:pt x="643080" y="727826"/>
                  <a:pt x="643080" y="749615"/>
                </a:cubicBezTo>
                <a:cubicBezTo>
                  <a:pt x="643080" y="771405"/>
                  <a:pt x="625416" y="789069"/>
                  <a:pt x="603626" y="789069"/>
                </a:cubicBezTo>
                <a:cubicBezTo>
                  <a:pt x="581836" y="789069"/>
                  <a:pt x="564172" y="771405"/>
                  <a:pt x="564172" y="749615"/>
                </a:cubicBezTo>
                <a:cubicBezTo>
                  <a:pt x="564172" y="727826"/>
                  <a:pt x="581836" y="710162"/>
                  <a:pt x="603626" y="710162"/>
                </a:cubicBezTo>
                <a:close/>
                <a:moveTo>
                  <a:pt x="461593" y="710162"/>
                </a:moveTo>
                <a:cubicBezTo>
                  <a:pt x="483383" y="710162"/>
                  <a:pt x="501047" y="727826"/>
                  <a:pt x="501047" y="749615"/>
                </a:cubicBezTo>
                <a:cubicBezTo>
                  <a:pt x="501047" y="771405"/>
                  <a:pt x="483383" y="789069"/>
                  <a:pt x="461593" y="789069"/>
                </a:cubicBezTo>
                <a:cubicBezTo>
                  <a:pt x="439804" y="789069"/>
                  <a:pt x="422140" y="771405"/>
                  <a:pt x="422140" y="749615"/>
                </a:cubicBezTo>
                <a:cubicBezTo>
                  <a:pt x="422140" y="727826"/>
                  <a:pt x="439804" y="710162"/>
                  <a:pt x="461593" y="710162"/>
                </a:cubicBezTo>
                <a:close/>
                <a:moveTo>
                  <a:pt x="319562" y="710162"/>
                </a:moveTo>
                <a:cubicBezTo>
                  <a:pt x="341352" y="710162"/>
                  <a:pt x="359016" y="727826"/>
                  <a:pt x="359016" y="749615"/>
                </a:cubicBezTo>
                <a:cubicBezTo>
                  <a:pt x="359016" y="771405"/>
                  <a:pt x="341352" y="789069"/>
                  <a:pt x="319562" y="789069"/>
                </a:cubicBezTo>
                <a:cubicBezTo>
                  <a:pt x="297773" y="789069"/>
                  <a:pt x="280108" y="771405"/>
                  <a:pt x="280108" y="749615"/>
                </a:cubicBezTo>
                <a:cubicBezTo>
                  <a:pt x="280108" y="727826"/>
                  <a:pt x="297773" y="710162"/>
                  <a:pt x="319562" y="710162"/>
                </a:cubicBezTo>
                <a:close/>
                <a:moveTo>
                  <a:pt x="177529" y="710162"/>
                </a:moveTo>
                <a:cubicBezTo>
                  <a:pt x="199318" y="710162"/>
                  <a:pt x="216982" y="727826"/>
                  <a:pt x="216982" y="749615"/>
                </a:cubicBezTo>
                <a:cubicBezTo>
                  <a:pt x="216982" y="771405"/>
                  <a:pt x="199318" y="789069"/>
                  <a:pt x="177529" y="789069"/>
                </a:cubicBezTo>
                <a:cubicBezTo>
                  <a:pt x="155739" y="789069"/>
                  <a:pt x="138075" y="771405"/>
                  <a:pt x="138075" y="749615"/>
                </a:cubicBezTo>
                <a:cubicBezTo>
                  <a:pt x="138075" y="727826"/>
                  <a:pt x="155739" y="710162"/>
                  <a:pt x="177529" y="710162"/>
                </a:cubicBezTo>
                <a:close/>
                <a:moveTo>
                  <a:pt x="35496" y="710162"/>
                </a:moveTo>
                <a:cubicBezTo>
                  <a:pt x="57286" y="710162"/>
                  <a:pt x="74950" y="727826"/>
                  <a:pt x="74950" y="749615"/>
                </a:cubicBezTo>
                <a:cubicBezTo>
                  <a:pt x="74950" y="771405"/>
                  <a:pt x="57286" y="789069"/>
                  <a:pt x="35496" y="789069"/>
                </a:cubicBezTo>
                <a:cubicBezTo>
                  <a:pt x="24601" y="789069"/>
                  <a:pt x="14738" y="784653"/>
                  <a:pt x="7598" y="777513"/>
                </a:cubicBezTo>
                <a:lnTo>
                  <a:pt x="0" y="759170"/>
                </a:lnTo>
                <a:lnTo>
                  <a:pt x="0" y="740060"/>
                </a:lnTo>
                <a:lnTo>
                  <a:pt x="7598" y="721717"/>
                </a:lnTo>
                <a:cubicBezTo>
                  <a:pt x="14738" y="714578"/>
                  <a:pt x="24601" y="710162"/>
                  <a:pt x="35496" y="710162"/>
                </a:cubicBezTo>
                <a:close/>
                <a:moveTo>
                  <a:pt x="1171755" y="568129"/>
                </a:moveTo>
                <a:cubicBezTo>
                  <a:pt x="1193544" y="568129"/>
                  <a:pt x="1211208" y="585793"/>
                  <a:pt x="1211208" y="607583"/>
                </a:cubicBezTo>
                <a:cubicBezTo>
                  <a:pt x="1211208" y="629373"/>
                  <a:pt x="1193544" y="647037"/>
                  <a:pt x="1171755" y="647037"/>
                </a:cubicBezTo>
                <a:cubicBezTo>
                  <a:pt x="1149965" y="647037"/>
                  <a:pt x="1132301" y="629373"/>
                  <a:pt x="1132301" y="607583"/>
                </a:cubicBezTo>
                <a:cubicBezTo>
                  <a:pt x="1132301" y="585793"/>
                  <a:pt x="1149965" y="568129"/>
                  <a:pt x="1171755" y="568129"/>
                </a:cubicBezTo>
                <a:close/>
                <a:moveTo>
                  <a:pt x="1029722" y="568129"/>
                </a:moveTo>
                <a:cubicBezTo>
                  <a:pt x="1051512" y="568129"/>
                  <a:pt x="1069176" y="585793"/>
                  <a:pt x="1069176" y="607583"/>
                </a:cubicBezTo>
                <a:cubicBezTo>
                  <a:pt x="1069176" y="629373"/>
                  <a:pt x="1051512" y="647037"/>
                  <a:pt x="1029722" y="647037"/>
                </a:cubicBezTo>
                <a:cubicBezTo>
                  <a:pt x="1007932" y="647037"/>
                  <a:pt x="990268" y="629373"/>
                  <a:pt x="990268" y="607583"/>
                </a:cubicBezTo>
                <a:cubicBezTo>
                  <a:pt x="990268" y="585793"/>
                  <a:pt x="1007932" y="568129"/>
                  <a:pt x="1029722" y="568129"/>
                </a:cubicBezTo>
                <a:close/>
                <a:moveTo>
                  <a:pt x="887689" y="568129"/>
                </a:moveTo>
                <a:cubicBezTo>
                  <a:pt x="909478" y="568129"/>
                  <a:pt x="927142" y="585793"/>
                  <a:pt x="927142" y="607583"/>
                </a:cubicBezTo>
                <a:cubicBezTo>
                  <a:pt x="927142" y="629373"/>
                  <a:pt x="909478" y="647037"/>
                  <a:pt x="887689" y="647037"/>
                </a:cubicBezTo>
                <a:cubicBezTo>
                  <a:pt x="865899" y="647037"/>
                  <a:pt x="848235" y="629373"/>
                  <a:pt x="848235" y="607583"/>
                </a:cubicBezTo>
                <a:cubicBezTo>
                  <a:pt x="848235" y="585793"/>
                  <a:pt x="865899" y="568129"/>
                  <a:pt x="887689" y="568129"/>
                </a:cubicBezTo>
                <a:close/>
                <a:moveTo>
                  <a:pt x="745657" y="568129"/>
                </a:moveTo>
                <a:cubicBezTo>
                  <a:pt x="767447" y="568129"/>
                  <a:pt x="785111" y="585793"/>
                  <a:pt x="785111" y="607583"/>
                </a:cubicBezTo>
                <a:cubicBezTo>
                  <a:pt x="785111" y="629373"/>
                  <a:pt x="767447" y="647037"/>
                  <a:pt x="745657" y="647037"/>
                </a:cubicBezTo>
                <a:cubicBezTo>
                  <a:pt x="723868" y="647037"/>
                  <a:pt x="706203" y="629373"/>
                  <a:pt x="706203" y="607583"/>
                </a:cubicBezTo>
                <a:cubicBezTo>
                  <a:pt x="706203" y="585793"/>
                  <a:pt x="723868" y="568129"/>
                  <a:pt x="745657" y="568129"/>
                </a:cubicBezTo>
                <a:close/>
                <a:moveTo>
                  <a:pt x="603626" y="568129"/>
                </a:moveTo>
                <a:cubicBezTo>
                  <a:pt x="625416" y="568129"/>
                  <a:pt x="643080" y="585793"/>
                  <a:pt x="643080" y="607583"/>
                </a:cubicBezTo>
                <a:cubicBezTo>
                  <a:pt x="643080" y="629373"/>
                  <a:pt x="625416" y="647037"/>
                  <a:pt x="603626" y="647037"/>
                </a:cubicBezTo>
                <a:cubicBezTo>
                  <a:pt x="581836" y="647037"/>
                  <a:pt x="564172" y="629373"/>
                  <a:pt x="564172" y="607583"/>
                </a:cubicBezTo>
                <a:cubicBezTo>
                  <a:pt x="564172" y="585793"/>
                  <a:pt x="581836" y="568129"/>
                  <a:pt x="603626" y="568129"/>
                </a:cubicBezTo>
                <a:close/>
                <a:moveTo>
                  <a:pt x="461593" y="568129"/>
                </a:moveTo>
                <a:cubicBezTo>
                  <a:pt x="483383" y="568129"/>
                  <a:pt x="501047" y="585793"/>
                  <a:pt x="501047" y="607583"/>
                </a:cubicBezTo>
                <a:cubicBezTo>
                  <a:pt x="501047" y="629373"/>
                  <a:pt x="483383" y="647037"/>
                  <a:pt x="461593" y="647037"/>
                </a:cubicBezTo>
                <a:cubicBezTo>
                  <a:pt x="439804" y="647037"/>
                  <a:pt x="422140" y="629373"/>
                  <a:pt x="422140" y="607583"/>
                </a:cubicBezTo>
                <a:cubicBezTo>
                  <a:pt x="422140" y="585793"/>
                  <a:pt x="439804" y="568129"/>
                  <a:pt x="461593" y="568129"/>
                </a:cubicBezTo>
                <a:close/>
                <a:moveTo>
                  <a:pt x="319562" y="568129"/>
                </a:moveTo>
                <a:cubicBezTo>
                  <a:pt x="341352" y="568129"/>
                  <a:pt x="359016" y="585793"/>
                  <a:pt x="359016" y="607583"/>
                </a:cubicBezTo>
                <a:cubicBezTo>
                  <a:pt x="359016" y="629373"/>
                  <a:pt x="341352" y="647037"/>
                  <a:pt x="319562" y="647037"/>
                </a:cubicBezTo>
                <a:cubicBezTo>
                  <a:pt x="297773" y="647037"/>
                  <a:pt x="280108" y="629373"/>
                  <a:pt x="280108" y="607583"/>
                </a:cubicBezTo>
                <a:cubicBezTo>
                  <a:pt x="280108" y="585793"/>
                  <a:pt x="297773" y="568129"/>
                  <a:pt x="319562" y="568129"/>
                </a:cubicBezTo>
                <a:close/>
                <a:moveTo>
                  <a:pt x="177529" y="568129"/>
                </a:moveTo>
                <a:cubicBezTo>
                  <a:pt x="199318" y="568129"/>
                  <a:pt x="216982" y="585793"/>
                  <a:pt x="216982" y="607583"/>
                </a:cubicBezTo>
                <a:cubicBezTo>
                  <a:pt x="216982" y="629373"/>
                  <a:pt x="199318" y="647037"/>
                  <a:pt x="177529" y="647037"/>
                </a:cubicBezTo>
                <a:cubicBezTo>
                  <a:pt x="155739" y="647037"/>
                  <a:pt x="138075" y="629373"/>
                  <a:pt x="138075" y="607583"/>
                </a:cubicBezTo>
                <a:cubicBezTo>
                  <a:pt x="138075" y="585793"/>
                  <a:pt x="155739" y="568129"/>
                  <a:pt x="177529" y="568129"/>
                </a:cubicBezTo>
                <a:close/>
                <a:moveTo>
                  <a:pt x="35496" y="568129"/>
                </a:moveTo>
                <a:cubicBezTo>
                  <a:pt x="57286" y="568129"/>
                  <a:pt x="74950" y="585793"/>
                  <a:pt x="74950" y="607583"/>
                </a:cubicBezTo>
                <a:cubicBezTo>
                  <a:pt x="74950" y="629373"/>
                  <a:pt x="57286" y="647037"/>
                  <a:pt x="35496" y="647037"/>
                </a:cubicBezTo>
                <a:cubicBezTo>
                  <a:pt x="24601" y="647037"/>
                  <a:pt x="14738" y="642621"/>
                  <a:pt x="7598" y="635481"/>
                </a:cubicBezTo>
                <a:lnTo>
                  <a:pt x="0" y="617138"/>
                </a:lnTo>
                <a:lnTo>
                  <a:pt x="0" y="598028"/>
                </a:lnTo>
                <a:lnTo>
                  <a:pt x="7598" y="579685"/>
                </a:lnTo>
                <a:cubicBezTo>
                  <a:pt x="14738" y="572545"/>
                  <a:pt x="24601" y="568129"/>
                  <a:pt x="35496" y="568129"/>
                </a:cubicBezTo>
                <a:close/>
                <a:moveTo>
                  <a:pt x="1171755" y="426098"/>
                </a:moveTo>
                <a:cubicBezTo>
                  <a:pt x="1193544" y="426098"/>
                  <a:pt x="1211208" y="443762"/>
                  <a:pt x="1211208" y="465552"/>
                </a:cubicBezTo>
                <a:cubicBezTo>
                  <a:pt x="1211208" y="487341"/>
                  <a:pt x="1193544" y="505005"/>
                  <a:pt x="1171755" y="505005"/>
                </a:cubicBezTo>
                <a:cubicBezTo>
                  <a:pt x="1149965" y="505005"/>
                  <a:pt x="1132301" y="487341"/>
                  <a:pt x="1132301" y="465552"/>
                </a:cubicBezTo>
                <a:cubicBezTo>
                  <a:pt x="1132301" y="443762"/>
                  <a:pt x="1149965" y="426098"/>
                  <a:pt x="1171755" y="426098"/>
                </a:cubicBezTo>
                <a:close/>
                <a:moveTo>
                  <a:pt x="1029722" y="426098"/>
                </a:moveTo>
                <a:cubicBezTo>
                  <a:pt x="1051512" y="426098"/>
                  <a:pt x="1069176" y="443762"/>
                  <a:pt x="1069176" y="465552"/>
                </a:cubicBezTo>
                <a:cubicBezTo>
                  <a:pt x="1069176" y="487341"/>
                  <a:pt x="1051512" y="505005"/>
                  <a:pt x="1029722" y="505005"/>
                </a:cubicBezTo>
                <a:cubicBezTo>
                  <a:pt x="1007932" y="505005"/>
                  <a:pt x="990268" y="487341"/>
                  <a:pt x="990268" y="465552"/>
                </a:cubicBezTo>
                <a:cubicBezTo>
                  <a:pt x="990268" y="443762"/>
                  <a:pt x="1007932" y="426098"/>
                  <a:pt x="1029722" y="426098"/>
                </a:cubicBezTo>
                <a:close/>
                <a:moveTo>
                  <a:pt x="887689" y="426098"/>
                </a:moveTo>
                <a:cubicBezTo>
                  <a:pt x="909478" y="426098"/>
                  <a:pt x="927142" y="443762"/>
                  <a:pt x="927142" y="465552"/>
                </a:cubicBezTo>
                <a:cubicBezTo>
                  <a:pt x="927142" y="487341"/>
                  <a:pt x="909478" y="505005"/>
                  <a:pt x="887689" y="505005"/>
                </a:cubicBezTo>
                <a:cubicBezTo>
                  <a:pt x="865899" y="505005"/>
                  <a:pt x="848235" y="487341"/>
                  <a:pt x="848235" y="465552"/>
                </a:cubicBezTo>
                <a:cubicBezTo>
                  <a:pt x="848235" y="443762"/>
                  <a:pt x="865899" y="426098"/>
                  <a:pt x="887689" y="426098"/>
                </a:cubicBezTo>
                <a:close/>
                <a:moveTo>
                  <a:pt x="745657" y="426098"/>
                </a:moveTo>
                <a:cubicBezTo>
                  <a:pt x="767447" y="426098"/>
                  <a:pt x="785111" y="443762"/>
                  <a:pt x="785111" y="465552"/>
                </a:cubicBezTo>
                <a:cubicBezTo>
                  <a:pt x="785111" y="487341"/>
                  <a:pt x="767447" y="505005"/>
                  <a:pt x="745657" y="505005"/>
                </a:cubicBezTo>
                <a:cubicBezTo>
                  <a:pt x="723868" y="505005"/>
                  <a:pt x="706203" y="487341"/>
                  <a:pt x="706203" y="465552"/>
                </a:cubicBezTo>
                <a:cubicBezTo>
                  <a:pt x="706203" y="443762"/>
                  <a:pt x="723868" y="426098"/>
                  <a:pt x="745657" y="426098"/>
                </a:cubicBezTo>
                <a:close/>
                <a:moveTo>
                  <a:pt x="603626" y="426098"/>
                </a:moveTo>
                <a:cubicBezTo>
                  <a:pt x="625416" y="426098"/>
                  <a:pt x="643080" y="443762"/>
                  <a:pt x="643080" y="465552"/>
                </a:cubicBezTo>
                <a:cubicBezTo>
                  <a:pt x="643080" y="487341"/>
                  <a:pt x="625416" y="505005"/>
                  <a:pt x="603626" y="505005"/>
                </a:cubicBezTo>
                <a:cubicBezTo>
                  <a:pt x="581836" y="505005"/>
                  <a:pt x="564172" y="487341"/>
                  <a:pt x="564172" y="465552"/>
                </a:cubicBezTo>
                <a:cubicBezTo>
                  <a:pt x="564172" y="443762"/>
                  <a:pt x="581836" y="426098"/>
                  <a:pt x="603626" y="426098"/>
                </a:cubicBezTo>
                <a:close/>
                <a:moveTo>
                  <a:pt x="461593" y="426098"/>
                </a:moveTo>
                <a:cubicBezTo>
                  <a:pt x="483383" y="426098"/>
                  <a:pt x="501047" y="443762"/>
                  <a:pt x="501047" y="465552"/>
                </a:cubicBezTo>
                <a:cubicBezTo>
                  <a:pt x="501047" y="487341"/>
                  <a:pt x="483383" y="505005"/>
                  <a:pt x="461593" y="505005"/>
                </a:cubicBezTo>
                <a:cubicBezTo>
                  <a:pt x="439804" y="505005"/>
                  <a:pt x="422140" y="487341"/>
                  <a:pt x="422140" y="465552"/>
                </a:cubicBezTo>
                <a:cubicBezTo>
                  <a:pt x="422140" y="443762"/>
                  <a:pt x="439804" y="426098"/>
                  <a:pt x="461593" y="426098"/>
                </a:cubicBezTo>
                <a:close/>
                <a:moveTo>
                  <a:pt x="319562" y="426098"/>
                </a:moveTo>
                <a:cubicBezTo>
                  <a:pt x="341352" y="426098"/>
                  <a:pt x="359016" y="443762"/>
                  <a:pt x="359016" y="465552"/>
                </a:cubicBezTo>
                <a:cubicBezTo>
                  <a:pt x="359016" y="487341"/>
                  <a:pt x="341352" y="505005"/>
                  <a:pt x="319562" y="505005"/>
                </a:cubicBezTo>
                <a:cubicBezTo>
                  <a:pt x="297773" y="505005"/>
                  <a:pt x="280108" y="487341"/>
                  <a:pt x="280108" y="465552"/>
                </a:cubicBezTo>
                <a:cubicBezTo>
                  <a:pt x="280108" y="443762"/>
                  <a:pt x="297773" y="426098"/>
                  <a:pt x="319562" y="426098"/>
                </a:cubicBezTo>
                <a:close/>
                <a:moveTo>
                  <a:pt x="177529" y="426098"/>
                </a:moveTo>
                <a:cubicBezTo>
                  <a:pt x="199318" y="426098"/>
                  <a:pt x="216982" y="443762"/>
                  <a:pt x="216982" y="465552"/>
                </a:cubicBezTo>
                <a:cubicBezTo>
                  <a:pt x="216982" y="487341"/>
                  <a:pt x="199318" y="505005"/>
                  <a:pt x="177529" y="505005"/>
                </a:cubicBezTo>
                <a:cubicBezTo>
                  <a:pt x="155739" y="505005"/>
                  <a:pt x="138075" y="487341"/>
                  <a:pt x="138075" y="465552"/>
                </a:cubicBezTo>
                <a:cubicBezTo>
                  <a:pt x="138075" y="443762"/>
                  <a:pt x="155739" y="426098"/>
                  <a:pt x="177529" y="426098"/>
                </a:cubicBezTo>
                <a:close/>
                <a:moveTo>
                  <a:pt x="35496" y="426098"/>
                </a:moveTo>
                <a:cubicBezTo>
                  <a:pt x="57286" y="426098"/>
                  <a:pt x="74950" y="443762"/>
                  <a:pt x="74950" y="465552"/>
                </a:cubicBezTo>
                <a:cubicBezTo>
                  <a:pt x="74950" y="487341"/>
                  <a:pt x="57286" y="505005"/>
                  <a:pt x="35496" y="505005"/>
                </a:cubicBezTo>
                <a:cubicBezTo>
                  <a:pt x="24601" y="505005"/>
                  <a:pt x="14738" y="500589"/>
                  <a:pt x="7598" y="493450"/>
                </a:cubicBezTo>
                <a:lnTo>
                  <a:pt x="0" y="475107"/>
                </a:lnTo>
                <a:lnTo>
                  <a:pt x="0" y="455997"/>
                </a:lnTo>
                <a:lnTo>
                  <a:pt x="7598" y="437654"/>
                </a:lnTo>
                <a:cubicBezTo>
                  <a:pt x="14738" y="430514"/>
                  <a:pt x="24601" y="426098"/>
                  <a:pt x="35496" y="426098"/>
                </a:cubicBezTo>
                <a:close/>
                <a:moveTo>
                  <a:pt x="1171755" y="284064"/>
                </a:moveTo>
                <a:cubicBezTo>
                  <a:pt x="1193544" y="284064"/>
                  <a:pt x="1211208" y="301728"/>
                  <a:pt x="1211208" y="323518"/>
                </a:cubicBezTo>
                <a:cubicBezTo>
                  <a:pt x="1211208" y="345308"/>
                  <a:pt x="1193544" y="362972"/>
                  <a:pt x="1171755" y="362972"/>
                </a:cubicBezTo>
                <a:cubicBezTo>
                  <a:pt x="1149965" y="362972"/>
                  <a:pt x="1132301" y="345308"/>
                  <a:pt x="1132301" y="323518"/>
                </a:cubicBezTo>
                <a:cubicBezTo>
                  <a:pt x="1132301" y="301728"/>
                  <a:pt x="1149965" y="284064"/>
                  <a:pt x="1171755" y="284064"/>
                </a:cubicBezTo>
                <a:close/>
                <a:moveTo>
                  <a:pt x="1029722" y="284064"/>
                </a:moveTo>
                <a:cubicBezTo>
                  <a:pt x="1051512" y="284064"/>
                  <a:pt x="1069176" y="301728"/>
                  <a:pt x="1069176" y="323518"/>
                </a:cubicBezTo>
                <a:cubicBezTo>
                  <a:pt x="1069176" y="345308"/>
                  <a:pt x="1051512" y="362972"/>
                  <a:pt x="1029722" y="362972"/>
                </a:cubicBezTo>
                <a:cubicBezTo>
                  <a:pt x="1007932" y="362972"/>
                  <a:pt x="990268" y="345308"/>
                  <a:pt x="990268" y="323518"/>
                </a:cubicBezTo>
                <a:cubicBezTo>
                  <a:pt x="990268" y="301728"/>
                  <a:pt x="1007932" y="284064"/>
                  <a:pt x="1029722" y="284064"/>
                </a:cubicBezTo>
                <a:close/>
                <a:moveTo>
                  <a:pt x="887689" y="284064"/>
                </a:moveTo>
                <a:cubicBezTo>
                  <a:pt x="909478" y="284064"/>
                  <a:pt x="927142" y="301728"/>
                  <a:pt x="927142" y="323518"/>
                </a:cubicBezTo>
                <a:cubicBezTo>
                  <a:pt x="927142" y="345308"/>
                  <a:pt x="909478" y="362972"/>
                  <a:pt x="887689" y="362972"/>
                </a:cubicBezTo>
                <a:cubicBezTo>
                  <a:pt x="865899" y="362972"/>
                  <a:pt x="848235" y="345308"/>
                  <a:pt x="848235" y="323518"/>
                </a:cubicBezTo>
                <a:cubicBezTo>
                  <a:pt x="848235" y="301728"/>
                  <a:pt x="865899" y="284064"/>
                  <a:pt x="887689" y="284064"/>
                </a:cubicBezTo>
                <a:close/>
                <a:moveTo>
                  <a:pt x="745657" y="284064"/>
                </a:moveTo>
                <a:cubicBezTo>
                  <a:pt x="767447" y="284064"/>
                  <a:pt x="785111" y="301728"/>
                  <a:pt x="785111" y="323518"/>
                </a:cubicBezTo>
                <a:cubicBezTo>
                  <a:pt x="785111" y="345308"/>
                  <a:pt x="767447" y="362972"/>
                  <a:pt x="745657" y="362972"/>
                </a:cubicBezTo>
                <a:cubicBezTo>
                  <a:pt x="723868" y="362972"/>
                  <a:pt x="706203" y="345308"/>
                  <a:pt x="706203" y="323518"/>
                </a:cubicBezTo>
                <a:cubicBezTo>
                  <a:pt x="706203" y="301728"/>
                  <a:pt x="723868" y="284064"/>
                  <a:pt x="745657" y="284064"/>
                </a:cubicBezTo>
                <a:close/>
                <a:moveTo>
                  <a:pt x="603626" y="284064"/>
                </a:moveTo>
                <a:cubicBezTo>
                  <a:pt x="625416" y="284064"/>
                  <a:pt x="643080" y="301728"/>
                  <a:pt x="643080" y="323518"/>
                </a:cubicBezTo>
                <a:cubicBezTo>
                  <a:pt x="643080" y="345308"/>
                  <a:pt x="625416" y="362972"/>
                  <a:pt x="603626" y="362972"/>
                </a:cubicBezTo>
                <a:cubicBezTo>
                  <a:pt x="581836" y="362972"/>
                  <a:pt x="564172" y="345308"/>
                  <a:pt x="564172" y="323518"/>
                </a:cubicBezTo>
                <a:cubicBezTo>
                  <a:pt x="564172" y="301728"/>
                  <a:pt x="581836" y="284064"/>
                  <a:pt x="603626" y="284064"/>
                </a:cubicBezTo>
                <a:close/>
                <a:moveTo>
                  <a:pt x="461593" y="284064"/>
                </a:moveTo>
                <a:cubicBezTo>
                  <a:pt x="483383" y="284064"/>
                  <a:pt x="501047" y="301728"/>
                  <a:pt x="501047" y="323518"/>
                </a:cubicBezTo>
                <a:cubicBezTo>
                  <a:pt x="501047" y="345308"/>
                  <a:pt x="483383" y="362972"/>
                  <a:pt x="461593" y="362972"/>
                </a:cubicBezTo>
                <a:cubicBezTo>
                  <a:pt x="439804" y="362972"/>
                  <a:pt x="422140" y="345308"/>
                  <a:pt x="422140" y="323518"/>
                </a:cubicBezTo>
                <a:cubicBezTo>
                  <a:pt x="422140" y="301728"/>
                  <a:pt x="439804" y="284064"/>
                  <a:pt x="461593" y="284064"/>
                </a:cubicBezTo>
                <a:close/>
                <a:moveTo>
                  <a:pt x="319562" y="284064"/>
                </a:moveTo>
                <a:cubicBezTo>
                  <a:pt x="341352" y="284064"/>
                  <a:pt x="359016" y="301728"/>
                  <a:pt x="359016" y="323518"/>
                </a:cubicBezTo>
                <a:cubicBezTo>
                  <a:pt x="359016" y="345308"/>
                  <a:pt x="341352" y="362972"/>
                  <a:pt x="319562" y="362972"/>
                </a:cubicBezTo>
                <a:cubicBezTo>
                  <a:pt x="297773" y="362972"/>
                  <a:pt x="280108" y="345308"/>
                  <a:pt x="280108" y="323518"/>
                </a:cubicBezTo>
                <a:cubicBezTo>
                  <a:pt x="280108" y="301728"/>
                  <a:pt x="297773" y="284064"/>
                  <a:pt x="319562" y="284064"/>
                </a:cubicBezTo>
                <a:close/>
                <a:moveTo>
                  <a:pt x="177529" y="284064"/>
                </a:moveTo>
                <a:cubicBezTo>
                  <a:pt x="199318" y="284064"/>
                  <a:pt x="216982" y="301728"/>
                  <a:pt x="216982" y="323518"/>
                </a:cubicBezTo>
                <a:cubicBezTo>
                  <a:pt x="216982" y="345308"/>
                  <a:pt x="199318" y="362972"/>
                  <a:pt x="177529" y="362972"/>
                </a:cubicBezTo>
                <a:cubicBezTo>
                  <a:pt x="155739" y="362972"/>
                  <a:pt x="138075" y="345308"/>
                  <a:pt x="138075" y="323518"/>
                </a:cubicBezTo>
                <a:cubicBezTo>
                  <a:pt x="138075" y="301728"/>
                  <a:pt x="155739" y="284064"/>
                  <a:pt x="177529" y="284064"/>
                </a:cubicBezTo>
                <a:close/>
                <a:moveTo>
                  <a:pt x="35496" y="284064"/>
                </a:moveTo>
                <a:cubicBezTo>
                  <a:pt x="57286" y="284064"/>
                  <a:pt x="74950" y="301728"/>
                  <a:pt x="74950" y="323518"/>
                </a:cubicBezTo>
                <a:cubicBezTo>
                  <a:pt x="74950" y="345308"/>
                  <a:pt x="57286" y="362972"/>
                  <a:pt x="35496" y="362972"/>
                </a:cubicBezTo>
                <a:cubicBezTo>
                  <a:pt x="24601" y="362972"/>
                  <a:pt x="14738" y="358556"/>
                  <a:pt x="7598" y="351416"/>
                </a:cubicBezTo>
                <a:lnTo>
                  <a:pt x="0" y="333073"/>
                </a:lnTo>
                <a:lnTo>
                  <a:pt x="0" y="313963"/>
                </a:lnTo>
                <a:lnTo>
                  <a:pt x="7598" y="295620"/>
                </a:lnTo>
                <a:cubicBezTo>
                  <a:pt x="14738" y="288480"/>
                  <a:pt x="24601" y="284064"/>
                  <a:pt x="35496" y="284064"/>
                </a:cubicBezTo>
                <a:close/>
                <a:moveTo>
                  <a:pt x="1171755" y="142032"/>
                </a:moveTo>
                <a:cubicBezTo>
                  <a:pt x="1193544" y="142032"/>
                  <a:pt x="1211208" y="159696"/>
                  <a:pt x="1211208" y="181485"/>
                </a:cubicBezTo>
                <a:cubicBezTo>
                  <a:pt x="1211208" y="203275"/>
                  <a:pt x="1193544" y="220939"/>
                  <a:pt x="1171755" y="220939"/>
                </a:cubicBezTo>
                <a:cubicBezTo>
                  <a:pt x="1149965" y="220939"/>
                  <a:pt x="1132301" y="203275"/>
                  <a:pt x="1132301" y="181485"/>
                </a:cubicBezTo>
                <a:cubicBezTo>
                  <a:pt x="1132301" y="159696"/>
                  <a:pt x="1149965" y="142032"/>
                  <a:pt x="1171755" y="142032"/>
                </a:cubicBezTo>
                <a:close/>
                <a:moveTo>
                  <a:pt x="1029722" y="142032"/>
                </a:moveTo>
                <a:cubicBezTo>
                  <a:pt x="1051512" y="142032"/>
                  <a:pt x="1069176" y="159696"/>
                  <a:pt x="1069176" y="181485"/>
                </a:cubicBezTo>
                <a:cubicBezTo>
                  <a:pt x="1069176" y="203275"/>
                  <a:pt x="1051512" y="220939"/>
                  <a:pt x="1029722" y="220939"/>
                </a:cubicBezTo>
                <a:cubicBezTo>
                  <a:pt x="1007932" y="220939"/>
                  <a:pt x="990268" y="203275"/>
                  <a:pt x="990268" y="181485"/>
                </a:cubicBezTo>
                <a:cubicBezTo>
                  <a:pt x="990268" y="159696"/>
                  <a:pt x="1007932" y="142032"/>
                  <a:pt x="1029722" y="142032"/>
                </a:cubicBezTo>
                <a:close/>
                <a:moveTo>
                  <a:pt x="887689" y="142032"/>
                </a:moveTo>
                <a:cubicBezTo>
                  <a:pt x="909478" y="142032"/>
                  <a:pt x="927142" y="159696"/>
                  <a:pt x="927142" y="181485"/>
                </a:cubicBezTo>
                <a:cubicBezTo>
                  <a:pt x="927142" y="203275"/>
                  <a:pt x="909478" y="220939"/>
                  <a:pt x="887689" y="220939"/>
                </a:cubicBezTo>
                <a:cubicBezTo>
                  <a:pt x="865899" y="220939"/>
                  <a:pt x="848235" y="203275"/>
                  <a:pt x="848235" y="181485"/>
                </a:cubicBezTo>
                <a:cubicBezTo>
                  <a:pt x="848235" y="159696"/>
                  <a:pt x="865899" y="142032"/>
                  <a:pt x="887689" y="142032"/>
                </a:cubicBezTo>
                <a:close/>
                <a:moveTo>
                  <a:pt x="745657" y="142032"/>
                </a:moveTo>
                <a:cubicBezTo>
                  <a:pt x="767447" y="142032"/>
                  <a:pt x="785111" y="159696"/>
                  <a:pt x="785111" y="181485"/>
                </a:cubicBezTo>
                <a:cubicBezTo>
                  <a:pt x="785111" y="203275"/>
                  <a:pt x="767447" y="220939"/>
                  <a:pt x="745657" y="220939"/>
                </a:cubicBezTo>
                <a:cubicBezTo>
                  <a:pt x="723868" y="220939"/>
                  <a:pt x="706203" y="203275"/>
                  <a:pt x="706203" y="181485"/>
                </a:cubicBezTo>
                <a:cubicBezTo>
                  <a:pt x="706203" y="159696"/>
                  <a:pt x="723868" y="142032"/>
                  <a:pt x="745657" y="142032"/>
                </a:cubicBezTo>
                <a:close/>
                <a:moveTo>
                  <a:pt x="603626" y="142032"/>
                </a:moveTo>
                <a:cubicBezTo>
                  <a:pt x="625416" y="142032"/>
                  <a:pt x="643080" y="159696"/>
                  <a:pt x="643080" y="181485"/>
                </a:cubicBezTo>
                <a:cubicBezTo>
                  <a:pt x="643080" y="203275"/>
                  <a:pt x="625416" y="220939"/>
                  <a:pt x="603626" y="220939"/>
                </a:cubicBezTo>
                <a:cubicBezTo>
                  <a:pt x="581836" y="220939"/>
                  <a:pt x="564172" y="203275"/>
                  <a:pt x="564172" y="181485"/>
                </a:cubicBezTo>
                <a:cubicBezTo>
                  <a:pt x="564172" y="159696"/>
                  <a:pt x="581836" y="142032"/>
                  <a:pt x="603626" y="142032"/>
                </a:cubicBezTo>
                <a:close/>
                <a:moveTo>
                  <a:pt x="461593" y="142032"/>
                </a:moveTo>
                <a:cubicBezTo>
                  <a:pt x="483383" y="142032"/>
                  <a:pt x="501047" y="159696"/>
                  <a:pt x="501047" y="181485"/>
                </a:cubicBezTo>
                <a:cubicBezTo>
                  <a:pt x="501047" y="203275"/>
                  <a:pt x="483383" y="220939"/>
                  <a:pt x="461593" y="220939"/>
                </a:cubicBezTo>
                <a:cubicBezTo>
                  <a:pt x="439804" y="220939"/>
                  <a:pt x="422140" y="203275"/>
                  <a:pt x="422140" y="181485"/>
                </a:cubicBezTo>
                <a:cubicBezTo>
                  <a:pt x="422140" y="159696"/>
                  <a:pt x="439804" y="142032"/>
                  <a:pt x="461593" y="142032"/>
                </a:cubicBezTo>
                <a:close/>
                <a:moveTo>
                  <a:pt x="319562" y="142032"/>
                </a:moveTo>
                <a:cubicBezTo>
                  <a:pt x="341352" y="142032"/>
                  <a:pt x="359016" y="159696"/>
                  <a:pt x="359016" y="181485"/>
                </a:cubicBezTo>
                <a:cubicBezTo>
                  <a:pt x="359016" y="203275"/>
                  <a:pt x="341352" y="220939"/>
                  <a:pt x="319562" y="220939"/>
                </a:cubicBezTo>
                <a:cubicBezTo>
                  <a:pt x="297773" y="220939"/>
                  <a:pt x="280108" y="203275"/>
                  <a:pt x="280108" y="181485"/>
                </a:cubicBezTo>
                <a:cubicBezTo>
                  <a:pt x="280108" y="159696"/>
                  <a:pt x="297773" y="142032"/>
                  <a:pt x="319562" y="142032"/>
                </a:cubicBezTo>
                <a:close/>
                <a:moveTo>
                  <a:pt x="177529" y="142032"/>
                </a:moveTo>
                <a:cubicBezTo>
                  <a:pt x="199318" y="142032"/>
                  <a:pt x="216982" y="159696"/>
                  <a:pt x="216982" y="181485"/>
                </a:cubicBezTo>
                <a:cubicBezTo>
                  <a:pt x="216982" y="203275"/>
                  <a:pt x="199318" y="220939"/>
                  <a:pt x="177529" y="220939"/>
                </a:cubicBezTo>
                <a:cubicBezTo>
                  <a:pt x="155739" y="220939"/>
                  <a:pt x="138075" y="203275"/>
                  <a:pt x="138075" y="181485"/>
                </a:cubicBezTo>
                <a:cubicBezTo>
                  <a:pt x="138075" y="159696"/>
                  <a:pt x="155739" y="142032"/>
                  <a:pt x="177529" y="142032"/>
                </a:cubicBezTo>
                <a:close/>
                <a:moveTo>
                  <a:pt x="35496" y="142032"/>
                </a:moveTo>
                <a:cubicBezTo>
                  <a:pt x="57286" y="142032"/>
                  <a:pt x="74950" y="159696"/>
                  <a:pt x="74950" y="181485"/>
                </a:cubicBezTo>
                <a:cubicBezTo>
                  <a:pt x="74950" y="203275"/>
                  <a:pt x="57286" y="220939"/>
                  <a:pt x="35496" y="220939"/>
                </a:cubicBezTo>
                <a:cubicBezTo>
                  <a:pt x="24601" y="220939"/>
                  <a:pt x="14738" y="216523"/>
                  <a:pt x="7598" y="209384"/>
                </a:cubicBezTo>
                <a:lnTo>
                  <a:pt x="0" y="191040"/>
                </a:lnTo>
                <a:lnTo>
                  <a:pt x="0" y="171930"/>
                </a:lnTo>
                <a:lnTo>
                  <a:pt x="7598" y="153587"/>
                </a:lnTo>
                <a:cubicBezTo>
                  <a:pt x="14738" y="146448"/>
                  <a:pt x="24601" y="142032"/>
                  <a:pt x="35496" y="142032"/>
                </a:cubicBezTo>
                <a:close/>
                <a:moveTo>
                  <a:pt x="1171755" y="0"/>
                </a:moveTo>
                <a:cubicBezTo>
                  <a:pt x="1193544" y="0"/>
                  <a:pt x="1211208" y="17664"/>
                  <a:pt x="1211208" y="39454"/>
                </a:cubicBezTo>
                <a:cubicBezTo>
                  <a:pt x="1211208" y="61244"/>
                  <a:pt x="1193544" y="78908"/>
                  <a:pt x="1171755" y="78908"/>
                </a:cubicBezTo>
                <a:cubicBezTo>
                  <a:pt x="1149965" y="78908"/>
                  <a:pt x="1132301" y="61244"/>
                  <a:pt x="1132301" y="39454"/>
                </a:cubicBezTo>
                <a:cubicBezTo>
                  <a:pt x="1132301" y="17664"/>
                  <a:pt x="1149965" y="0"/>
                  <a:pt x="1171755" y="0"/>
                </a:cubicBezTo>
                <a:close/>
                <a:moveTo>
                  <a:pt x="1029722" y="0"/>
                </a:moveTo>
                <a:cubicBezTo>
                  <a:pt x="1051512" y="0"/>
                  <a:pt x="1069176" y="17664"/>
                  <a:pt x="1069176" y="39454"/>
                </a:cubicBezTo>
                <a:cubicBezTo>
                  <a:pt x="1069176" y="61244"/>
                  <a:pt x="1051512" y="78908"/>
                  <a:pt x="1029722" y="78908"/>
                </a:cubicBezTo>
                <a:cubicBezTo>
                  <a:pt x="1007932" y="78908"/>
                  <a:pt x="990268" y="61244"/>
                  <a:pt x="990268" y="39454"/>
                </a:cubicBezTo>
                <a:cubicBezTo>
                  <a:pt x="990268" y="17664"/>
                  <a:pt x="1007932" y="0"/>
                  <a:pt x="1029722" y="0"/>
                </a:cubicBezTo>
                <a:close/>
                <a:moveTo>
                  <a:pt x="887689" y="0"/>
                </a:moveTo>
                <a:cubicBezTo>
                  <a:pt x="909478" y="0"/>
                  <a:pt x="927142" y="17664"/>
                  <a:pt x="927142" y="39454"/>
                </a:cubicBezTo>
                <a:cubicBezTo>
                  <a:pt x="927142" y="61244"/>
                  <a:pt x="909478" y="78908"/>
                  <a:pt x="887689" y="78908"/>
                </a:cubicBezTo>
                <a:cubicBezTo>
                  <a:pt x="865899" y="78908"/>
                  <a:pt x="848235" y="61244"/>
                  <a:pt x="848235" y="39454"/>
                </a:cubicBezTo>
                <a:cubicBezTo>
                  <a:pt x="848235" y="17664"/>
                  <a:pt x="865899" y="0"/>
                  <a:pt x="887689" y="0"/>
                </a:cubicBezTo>
                <a:close/>
                <a:moveTo>
                  <a:pt x="745657" y="0"/>
                </a:moveTo>
                <a:cubicBezTo>
                  <a:pt x="767447" y="0"/>
                  <a:pt x="785111" y="17664"/>
                  <a:pt x="785111" y="39454"/>
                </a:cubicBezTo>
                <a:cubicBezTo>
                  <a:pt x="785111" y="61244"/>
                  <a:pt x="767447" y="78908"/>
                  <a:pt x="745657" y="78908"/>
                </a:cubicBezTo>
                <a:cubicBezTo>
                  <a:pt x="723868" y="78908"/>
                  <a:pt x="706203" y="61244"/>
                  <a:pt x="706203" y="39454"/>
                </a:cubicBezTo>
                <a:cubicBezTo>
                  <a:pt x="706203" y="17664"/>
                  <a:pt x="723868" y="0"/>
                  <a:pt x="745657" y="0"/>
                </a:cubicBezTo>
                <a:close/>
                <a:moveTo>
                  <a:pt x="603626" y="0"/>
                </a:moveTo>
                <a:cubicBezTo>
                  <a:pt x="625416" y="0"/>
                  <a:pt x="643080" y="17664"/>
                  <a:pt x="643080" y="39454"/>
                </a:cubicBezTo>
                <a:cubicBezTo>
                  <a:pt x="643080" y="61244"/>
                  <a:pt x="625416" y="78908"/>
                  <a:pt x="603626" y="78908"/>
                </a:cubicBezTo>
                <a:cubicBezTo>
                  <a:pt x="581836" y="78908"/>
                  <a:pt x="564172" y="61244"/>
                  <a:pt x="564172" y="39454"/>
                </a:cubicBezTo>
                <a:cubicBezTo>
                  <a:pt x="564172" y="17664"/>
                  <a:pt x="581836" y="0"/>
                  <a:pt x="603626" y="0"/>
                </a:cubicBezTo>
                <a:close/>
                <a:moveTo>
                  <a:pt x="461593" y="0"/>
                </a:moveTo>
                <a:cubicBezTo>
                  <a:pt x="483383" y="0"/>
                  <a:pt x="501047" y="17664"/>
                  <a:pt x="501047" y="39454"/>
                </a:cubicBezTo>
                <a:cubicBezTo>
                  <a:pt x="501047" y="61244"/>
                  <a:pt x="483383" y="78908"/>
                  <a:pt x="461593" y="78908"/>
                </a:cubicBezTo>
                <a:cubicBezTo>
                  <a:pt x="439804" y="78908"/>
                  <a:pt x="422140" y="61244"/>
                  <a:pt x="422140" y="39454"/>
                </a:cubicBezTo>
                <a:cubicBezTo>
                  <a:pt x="422140" y="17664"/>
                  <a:pt x="439804" y="0"/>
                  <a:pt x="461593" y="0"/>
                </a:cubicBezTo>
                <a:close/>
                <a:moveTo>
                  <a:pt x="319562" y="0"/>
                </a:moveTo>
                <a:cubicBezTo>
                  <a:pt x="341352" y="0"/>
                  <a:pt x="359016" y="17664"/>
                  <a:pt x="359016" y="39454"/>
                </a:cubicBezTo>
                <a:cubicBezTo>
                  <a:pt x="359016" y="61244"/>
                  <a:pt x="341352" y="78908"/>
                  <a:pt x="319562" y="78908"/>
                </a:cubicBezTo>
                <a:cubicBezTo>
                  <a:pt x="297773" y="78908"/>
                  <a:pt x="280108" y="61244"/>
                  <a:pt x="280108" y="39454"/>
                </a:cubicBezTo>
                <a:cubicBezTo>
                  <a:pt x="280108" y="17664"/>
                  <a:pt x="297773" y="0"/>
                  <a:pt x="319562" y="0"/>
                </a:cubicBezTo>
                <a:close/>
                <a:moveTo>
                  <a:pt x="177529" y="0"/>
                </a:moveTo>
                <a:cubicBezTo>
                  <a:pt x="199318" y="0"/>
                  <a:pt x="216982" y="17664"/>
                  <a:pt x="216982" y="39454"/>
                </a:cubicBezTo>
                <a:cubicBezTo>
                  <a:pt x="216982" y="61244"/>
                  <a:pt x="199318" y="78908"/>
                  <a:pt x="177529" y="78908"/>
                </a:cubicBezTo>
                <a:cubicBezTo>
                  <a:pt x="155739" y="78908"/>
                  <a:pt x="138075" y="61244"/>
                  <a:pt x="138075" y="39454"/>
                </a:cubicBezTo>
                <a:cubicBezTo>
                  <a:pt x="138075" y="17664"/>
                  <a:pt x="155739" y="0"/>
                  <a:pt x="177529" y="0"/>
                </a:cubicBezTo>
                <a:close/>
                <a:moveTo>
                  <a:pt x="35496" y="0"/>
                </a:moveTo>
                <a:cubicBezTo>
                  <a:pt x="57286" y="0"/>
                  <a:pt x="74950" y="17664"/>
                  <a:pt x="74950" y="39454"/>
                </a:cubicBezTo>
                <a:cubicBezTo>
                  <a:pt x="74950" y="61244"/>
                  <a:pt x="57286" y="78908"/>
                  <a:pt x="35496" y="78908"/>
                </a:cubicBezTo>
                <a:cubicBezTo>
                  <a:pt x="24601" y="78908"/>
                  <a:pt x="14738" y="74492"/>
                  <a:pt x="7598" y="67352"/>
                </a:cubicBezTo>
                <a:lnTo>
                  <a:pt x="0" y="49009"/>
                </a:lnTo>
                <a:lnTo>
                  <a:pt x="0" y="29899"/>
                </a:lnTo>
                <a:lnTo>
                  <a:pt x="7598" y="11556"/>
                </a:lnTo>
                <a:cubicBezTo>
                  <a:pt x="14738" y="4416"/>
                  <a:pt x="24601" y="0"/>
                  <a:pt x="35496" y="0"/>
                </a:cubicBezTo>
                <a:close/>
              </a:path>
            </a:pathLst>
          </a:custGeom>
          <a:solidFill>
            <a:schemeClr val="accent1">
              <a:lumMod val="20000"/>
              <a:lumOff val="8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290492" y="1561660"/>
            <a:ext cx="2580571" cy="875660"/>
          </a:xfrm>
          <a:prstGeom prst="rect">
            <a:avLst/>
          </a:prstGeom>
          <a:noFill/>
          <a:ln>
            <a:noFill/>
          </a:ln>
        </p:spPr>
        <p:txBody>
          <a:bodyPr vert="horz" wrap="square" lIns="91440" tIns="45720" rIns="91440" bIns="45720" rtlCol="0" anchor="b"/>
          <a:lstStyle/>
          <a:p>
            <a:pPr algn="l">
              <a:lnSpc>
                <a:spcPct val="110000"/>
              </a:lnSpc>
            </a:pPr>
            <a:r>
              <a:rPr kumimoji="1" lang="en-US" altLang="zh-CN" sz="6000">
                <a:ln w="12700">
                  <a:noFill/>
                </a:ln>
                <a:solidFill>
                  <a:srgbClr val="FFFFFF">
                    <a:alpha val="100000"/>
                  </a:srgbClr>
                </a:solidFill>
                <a:latin typeface="OPPOSans H"/>
                <a:ea typeface="OPPOSans H"/>
                <a:cs typeface="OPPOSans H"/>
              </a:rPr>
              <a:t>PART</a:t>
            </a:r>
            <a:endParaRPr kumimoji="1" lang="zh-CN" altLang="en-US"/>
          </a:p>
        </p:txBody>
      </p:sp>
      <p:sp>
        <p:nvSpPr>
          <p:cNvPr id="10" name="标题 1"/>
          <p:cNvSpPr txBox="1"/>
          <p:nvPr/>
        </p:nvSpPr>
        <p:spPr>
          <a:xfrm>
            <a:off x="2361054" y="2538849"/>
            <a:ext cx="7445828" cy="2270102"/>
          </a:xfrm>
          <a:prstGeom prst="rect">
            <a:avLst/>
          </a:prstGeom>
          <a:noFill/>
          <a:ln>
            <a:noFill/>
          </a:ln>
        </p:spPr>
        <p:txBody>
          <a:bodyPr vert="horz" wrap="square" lIns="91440" tIns="45720" rIns="91440" bIns="45720" rtlCol="0" anchor="ctr"/>
          <a:lstStyle/>
          <a:p>
            <a:pPr algn="ctr">
              <a:lnSpc>
                <a:spcPct val="130000"/>
              </a:lnSpc>
            </a:pPr>
            <a:r>
              <a:rPr kumimoji="1" lang="en-US" altLang="zh-CN" sz="5400">
                <a:ln w="12700">
                  <a:noFill/>
                </a:ln>
                <a:solidFill>
                  <a:srgbClr val="FFFFFF">
                    <a:alpha val="100000"/>
                  </a:srgbClr>
                </a:solidFill>
                <a:latin typeface="OPPOSans H"/>
                <a:ea typeface="OPPOSans H"/>
                <a:cs typeface="OPPOSans H"/>
              </a:rPr>
              <a:t>实现原理</a:t>
            </a:r>
            <a:endParaRPr kumimoji="1" lang="zh-CN" altLang="en-US"/>
          </a:p>
        </p:txBody>
      </p:sp>
      <p:sp>
        <p:nvSpPr>
          <p:cNvPr id="13" name="标题 1"/>
          <p:cNvSpPr txBox="1"/>
          <p:nvPr/>
        </p:nvSpPr>
        <p:spPr>
          <a:xfrm>
            <a:off x="3570915" y="1568277"/>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flipH="1">
            <a:off x="8092637" y="1568277"/>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36360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055512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2782888" y="5013239"/>
            <a:ext cx="6626225" cy="45719"/>
          </a:xfrm>
          <a:prstGeom prst="rect">
            <a:avLst/>
          </a:prstGeom>
          <a:gradFill>
            <a:gsLst>
              <a:gs pos="0">
                <a:schemeClr val="bg1">
                  <a:alpha val="0"/>
                </a:schemeClr>
              </a:gs>
              <a:gs pos="50000">
                <a:schemeClr val="bg1"/>
              </a:gs>
              <a:gs pos="98165">
                <a:schemeClr val="bg1">
                  <a:alpha val="0"/>
                </a:schemeClr>
              </a:gs>
            </a:gsLst>
            <a:lin ang="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6871063" y="512197"/>
            <a:ext cx="1498594" cy="1925123"/>
          </a:xfrm>
          <a:prstGeom prst="rect">
            <a:avLst/>
          </a:prstGeom>
          <a:noFill/>
          <a:ln>
            <a:noFill/>
          </a:ln>
        </p:spPr>
        <p:txBody>
          <a:bodyPr vert="horz" wrap="square" lIns="91440" tIns="45720" rIns="91440" bIns="45720" rtlCol="0" anchor="b"/>
          <a:lstStyle/>
          <a:p>
            <a:pPr algn="l">
              <a:lnSpc>
                <a:spcPct val="110000"/>
              </a:lnSpc>
            </a:pPr>
            <a:r>
              <a:rPr kumimoji="1" lang="en-US" altLang="zh-CN" sz="6000">
                <a:ln w="12700">
                  <a:noFill/>
                </a:ln>
                <a:solidFill>
                  <a:srgbClr val="FFFFFF">
                    <a:alpha val="100000"/>
                  </a:srgbClr>
                </a:solidFill>
                <a:latin typeface="OPPOSans H"/>
                <a:ea typeface="OPPOSans H"/>
                <a:cs typeface="OPPOSans H"/>
              </a:rPr>
              <a:t>04</a:t>
            </a: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68812"/>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746882">
            <a:off x="1030456" y="1738697"/>
            <a:ext cx="3295647" cy="3295645"/>
          </a:xfrm>
          <a:prstGeom prst="ellipse">
            <a:avLst/>
          </a:prstGeom>
          <a:solidFill>
            <a:schemeClr val="accent1">
              <a:lumMod val="20000"/>
              <a:lumOff val="80000"/>
              <a:alpha val="24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746882">
            <a:off x="1300910" y="2009153"/>
            <a:ext cx="2754741" cy="2754739"/>
          </a:xfrm>
          <a:prstGeom prst="ellipse">
            <a:avLst/>
          </a:prstGeom>
          <a:solidFill>
            <a:schemeClr val="accent1">
              <a:lumMod val="20000"/>
              <a:lumOff val="80000"/>
              <a:alpha val="51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598746" y="2509203"/>
            <a:ext cx="6503529" cy="1257506"/>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使用Vue.js构建用户界面，利用其模板语法</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Vue.js组件逻辑和数据处理，提高开发效率</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cxnSp>
        <p:nvCxnSpPr>
          <p:cNvPr id="6" name="标题 1"/>
          <p:cNvCxnSpPr/>
          <p:nvPr/>
        </p:nvCxnSpPr>
        <p:spPr>
          <a:xfrm>
            <a:off x="3981861" y="2392089"/>
            <a:ext cx="7166983" cy="0"/>
          </a:xfrm>
          <a:prstGeom prst="line">
            <a:avLst/>
          </a:prstGeom>
          <a:noFill/>
          <a:ln w="19050" cap="sq">
            <a:solidFill>
              <a:schemeClr val="accent1"/>
            </a:solidFill>
            <a:miter/>
          </a:ln>
        </p:spPr>
      </p:cxnSp>
      <p:sp>
        <p:nvSpPr>
          <p:cNvPr id="7" name="标题 1"/>
          <p:cNvSpPr txBox="1"/>
          <p:nvPr/>
        </p:nvSpPr>
        <p:spPr>
          <a:xfrm>
            <a:off x="3930463" y="2317472"/>
            <a:ext cx="118442" cy="118442"/>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4598746" y="4268197"/>
            <a:ext cx="6503529" cy="1257506"/>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Socket.IO实现服务器与客户端的双向通信</a:t>
            </a:r>
            <a:r>
              <a:rPr kumimoji="1" lang="en-US" altLang="zh-CN" sz="1400" dirty="0">
                <a:ln w="12700">
                  <a:noFill/>
                </a:ln>
                <a:solidFill>
                  <a:srgbClr val="262626">
                    <a:alpha val="100000"/>
                  </a:srgbClr>
                </a:solidFill>
                <a:latin typeface="Source Han Sans"/>
                <a:ea typeface="Source Han Sans"/>
                <a:cs typeface="Source Han Sans"/>
              </a:rPr>
              <a:t>。
Uni-app </a:t>
            </a:r>
            <a:r>
              <a:rPr kumimoji="1" lang="en-US" altLang="zh-CN" sz="1400" dirty="0" err="1">
                <a:ln w="12700">
                  <a:noFill/>
                </a:ln>
                <a:solidFill>
                  <a:srgbClr val="262626">
                    <a:alpha val="100000"/>
                  </a:srgbClr>
                </a:solidFill>
                <a:latin typeface="Source Han Sans"/>
                <a:ea typeface="Source Han Sans"/>
                <a:cs typeface="Source Han Sans"/>
              </a:rPr>
              <a:t>API用于页面导航和图片选择</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cxnSp>
        <p:nvCxnSpPr>
          <p:cNvPr id="9" name="标题 1"/>
          <p:cNvCxnSpPr/>
          <p:nvPr/>
        </p:nvCxnSpPr>
        <p:spPr>
          <a:xfrm>
            <a:off x="3981861" y="4151083"/>
            <a:ext cx="7166983" cy="0"/>
          </a:xfrm>
          <a:prstGeom prst="line">
            <a:avLst/>
          </a:prstGeom>
          <a:noFill/>
          <a:ln w="19050" cap="sq">
            <a:solidFill>
              <a:schemeClr val="accent1"/>
            </a:solidFill>
            <a:miter/>
          </a:ln>
        </p:spPr>
      </p:cxnSp>
      <p:sp>
        <p:nvSpPr>
          <p:cNvPr id="10" name="标题 1"/>
          <p:cNvSpPr txBox="1"/>
          <p:nvPr/>
        </p:nvSpPr>
        <p:spPr>
          <a:xfrm>
            <a:off x="3930463" y="4076466"/>
            <a:ext cx="118442" cy="118442"/>
          </a:xfrm>
          <a:prstGeom prst="ellipse">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4598746" y="1919596"/>
            <a:ext cx="6501054" cy="37752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Vue.js框架</a:t>
            </a:r>
            <a:endParaRPr kumimoji="1" lang="zh-CN" altLang="en-US"/>
          </a:p>
        </p:txBody>
      </p:sp>
      <p:sp>
        <p:nvSpPr>
          <p:cNvPr id="12" name="标题 1"/>
          <p:cNvSpPr txBox="1"/>
          <p:nvPr/>
        </p:nvSpPr>
        <p:spPr>
          <a:xfrm>
            <a:off x="4598746" y="3664442"/>
            <a:ext cx="6501054" cy="377527"/>
          </a:xfrm>
          <a:prstGeom prst="rect">
            <a:avLst/>
          </a:prstGeom>
          <a:noFill/>
          <a:ln>
            <a:noFill/>
          </a:ln>
        </p:spPr>
        <p:txBody>
          <a:bodyPr vert="horz" wrap="square" lIns="0" tIns="0" rIns="0" bIns="0" rtlCol="0" anchor="b"/>
          <a:lstStyle/>
          <a:p>
            <a:pPr algn="l">
              <a:lnSpc>
                <a:spcPct val="130000"/>
              </a:lnSpc>
            </a:pPr>
            <a:r>
              <a:rPr kumimoji="1" lang="en-US" altLang="zh-CN" sz="1600">
                <a:ln w="12700">
                  <a:noFill/>
                </a:ln>
                <a:solidFill>
                  <a:srgbClr val="262626">
                    <a:alpha val="100000"/>
                  </a:srgbClr>
                </a:solidFill>
                <a:latin typeface="Source Han Sans CN Bold"/>
                <a:ea typeface="Source Han Sans CN Bold"/>
                <a:cs typeface="Source Han Sans CN Bold"/>
              </a:rPr>
              <a:t>实时通信技术</a:t>
            </a:r>
            <a:endParaRPr kumimoji="1" lang="zh-CN" altLang="en-US"/>
          </a:p>
        </p:txBody>
      </p:sp>
      <p:sp>
        <p:nvSpPr>
          <p:cNvPr id="13" name="标题 1"/>
          <p:cNvSpPr txBox="1"/>
          <p:nvPr/>
        </p:nvSpPr>
        <p:spPr>
          <a:xfrm rot="6146882">
            <a:off x="1675945" y="2341909"/>
            <a:ext cx="2140023" cy="2140023"/>
          </a:xfrm>
          <a:prstGeom prst="arc">
            <a:avLst>
              <a:gd name="adj1" fmla="val 4030654"/>
              <a:gd name="adj2" fmla="val 12159657"/>
            </a:avLst>
          </a:pr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746882">
            <a:off x="3283658" y="2475794"/>
            <a:ext cx="94307" cy="94307"/>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rot="746882">
            <a:off x="1995612" y="4160139"/>
            <a:ext cx="94307" cy="94307"/>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3446882">
            <a:off x="1675945" y="2341909"/>
            <a:ext cx="2140023" cy="2140023"/>
          </a:xfrm>
          <a:prstGeom prst="arc">
            <a:avLst>
              <a:gd name="adj1" fmla="val 18228952"/>
              <a:gd name="adj2" fmla="val 4388189"/>
            </a:avLst>
          </a:prstGeom>
          <a:noFill/>
          <a:ln w="1905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rot="746882">
            <a:off x="1808332" y="2461596"/>
            <a:ext cx="1849850" cy="1849850"/>
          </a:xfrm>
          <a:prstGeom prst="ellipse">
            <a:avLst/>
          </a:prstGeom>
          <a:gradFill>
            <a:gsLst>
              <a:gs pos="0">
                <a:schemeClr val="accent1"/>
              </a:gs>
              <a:gs pos="100000">
                <a:schemeClr val="accent1">
                  <a:lumMod val="60000"/>
                  <a:lumOff val="40000"/>
                </a:schemeClr>
              </a:gs>
            </a:gsLst>
            <a:lin ang="2700000" scaled="0"/>
          </a:gra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2320965" y="2983867"/>
            <a:ext cx="816230" cy="805305"/>
          </a:xfrm>
          <a:custGeom>
            <a:avLst/>
            <a:gdLst>
              <a:gd name="connsiteX0" fmla="*/ 1371696 w 1870330"/>
              <a:gd name="connsiteY0" fmla="*/ 1296270 h 1845296"/>
              <a:gd name="connsiteX1" fmla="*/ 1371696 w 1870330"/>
              <a:gd name="connsiteY1" fmla="*/ 1371136 h 1845296"/>
              <a:gd name="connsiteX2" fmla="*/ 1671448 w 1870330"/>
              <a:gd name="connsiteY2" fmla="*/ 1371136 h 1845296"/>
              <a:gd name="connsiteX3" fmla="*/ 1671448 w 1870330"/>
              <a:gd name="connsiteY3" fmla="*/ 1296270 h 1845296"/>
              <a:gd name="connsiteX4" fmla="*/ 1371696 w 1870330"/>
              <a:gd name="connsiteY4" fmla="*/ 996899 h 1845296"/>
              <a:gd name="connsiteX5" fmla="*/ 1371696 w 1870330"/>
              <a:gd name="connsiteY5" fmla="*/ 1071765 h 1845296"/>
              <a:gd name="connsiteX6" fmla="*/ 1671448 w 1870330"/>
              <a:gd name="connsiteY6" fmla="*/ 1071765 h 1845296"/>
              <a:gd name="connsiteX7" fmla="*/ 1671448 w 1870330"/>
              <a:gd name="connsiteY7" fmla="*/ 996899 h 1845296"/>
              <a:gd name="connsiteX8" fmla="*/ 1371696 w 1870330"/>
              <a:gd name="connsiteY8" fmla="*/ 747820 h 1845296"/>
              <a:gd name="connsiteX9" fmla="*/ 1371696 w 1870330"/>
              <a:gd name="connsiteY9" fmla="*/ 822401 h 1845296"/>
              <a:gd name="connsiteX10" fmla="*/ 1671448 w 1870330"/>
              <a:gd name="connsiteY10" fmla="*/ 822401 h 1845296"/>
              <a:gd name="connsiteX11" fmla="*/ 1671448 w 1870330"/>
              <a:gd name="connsiteY11" fmla="*/ 747820 h 1845296"/>
              <a:gd name="connsiteX12" fmla="*/ 1371696 w 1870330"/>
              <a:gd name="connsiteY12" fmla="*/ 473405 h 1845296"/>
              <a:gd name="connsiteX13" fmla="*/ 1371696 w 1870330"/>
              <a:gd name="connsiteY13" fmla="*/ 547986 h 1845296"/>
              <a:gd name="connsiteX14" fmla="*/ 1671448 w 1870330"/>
              <a:gd name="connsiteY14" fmla="*/ 547986 h 1845296"/>
              <a:gd name="connsiteX15" fmla="*/ 1671448 w 1870330"/>
              <a:gd name="connsiteY15" fmla="*/ 473405 h 1845296"/>
              <a:gd name="connsiteX16" fmla="*/ 1221963 w 1870330"/>
              <a:gd name="connsiteY16" fmla="*/ 224040 h 1845296"/>
              <a:gd name="connsiteX17" fmla="*/ 1794130 w 1870330"/>
              <a:gd name="connsiteY17" fmla="*/ 224040 h 1845296"/>
              <a:gd name="connsiteX18" fmla="*/ 1870330 w 1870330"/>
              <a:gd name="connsiteY18" fmla="*/ 298811 h 1845296"/>
              <a:gd name="connsiteX19" fmla="*/ 1870330 w 1870330"/>
              <a:gd name="connsiteY19" fmla="*/ 1570971 h 1845296"/>
              <a:gd name="connsiteX20" fmla="*/ 1794130 w 1870330"/>
              <a:gd name="connsiteY20" fmla="*/ 1645742 h 1845296"/>
              <a:gd name="connsiteX21" fmla="*/ 1221963 w 1870330"/>
              <a:gd name="connsiteY21" fmla="*/ 1645742 h 1845296"/>
              <a:gd name="connsiteX22" fmla="*/ 1221963 w 1870330"/>
              <a:gd name="connsiteY22" fmla="*/ 1383804 h 1845296"/>
              <a:gd name="connsiteX23" fmla="*/ 1298163 w 1870330"/>
              <a:gd name="connsiteY23" fmla="*/ 1383804 h 1845296"/>
              <a:gd name="connsiteX24" fmla="*/ 1298163 w 1870330"/>
              <a:gd name="connsiteY24" fmla="*/ 1309033 h 1845296"/>
              <a:gd name="connsiteX25" fmla="*/ 1221963 w 1870330"/>
              <a:gd name="connsiteY25" fmla="*/ 1309033 h 1845296"/>
              <a:gd name="connsiteX26" fmla="*/ 1221963 w 1870330"/>
              <a:gd name="connsiteY26" fmla="*/ 1084434 h 1845296"/>
              <a:gd name="connsiteX27" fmla="*/ 1298163 w 1870330"/>
              <a:gd name="connsiteY27" fmla="*/ 1084434 h 1845296"/>
              <a:gd name="connsiteX28" fmla="*/ 1298163 w 1870330"/>
              <a:gd name="connsiteY28" fmla="*/ 1009662 h 1845296"/>
              <a:gd name="connsiteX29" fmla="*/ 1221963 w 1870330"/>
              <a:gd name="connsiteY29" fmla="*/ 1009662 h 1845296"/>
              <a:gd name="connsiteX30" fmla="*/ 1221963 w 1870330"/>
              <a:gd name="connsiteY30" fmla="*/ 822496 h 1845296"/>
              <a:gd name="connsiteX31" fmla="*/ 1298163 w 1870330"/>
              <a:gd name="connsiteY31" fmla="*/ 822496 h 1845296"/>
              <a:gd name="connsiteX32" fmla="*/ 1298163 w 1870330"/>
              <a:gd name="connsiteY32" fmla="*/ 747725 h 1845296"/>
              <a:gd name="connsiteX33" fmla="*/ 1221963 w 1870330"/>
              <a:gd name="connsiteY33" fmla="*/ 747725 h 1845296"/>
              <a:gd name="connsiteX34" fmla="*/ 1221963 w 1870330"/>
              <a:gd name="connsiteY34" fmla="*/ 560654 h 1845296"/>
              <a:gd name="connsiteX35" fmla="*/ 1298163 w 1870330"/>
              <a:gd name="connsiteY35" fmla="*/ 560654 h 1845296"/>
              <a:gd name="connsiteX36" fmla="*/ 1298163 w 1870330"/>
              <a:gd name="connsiteY36" fmla="*/ 485883 h 1845296"/>
              <a:gd name="connsiteX37" fmla="*/ 1221963 w 1870330"/>
              <a:gd name="connsiteY37" fmla="*/ 485883 h 1845296"/>
              <a:gd name="connsiteX38" fmla="*/ 1054227 w 1870330"/>
              <a:gd name="connsiteY38" fmla="*/ 393 h 1845296"/>
              <a:gd name="connsiteX39" fmla="*/ 1054132 w 1870330"/>
              <a:gd name="connsiteY39" fmla="*/ 869 h 1845296"/>
              <a:gd name="connsiteX40" fmla="*/ 1083754 w 1870330"/>
              <a:gd name="connsiteY40" fmla="*/ 7727 h 1845296"/>
              <a:gd name="connsiteX41" fmla="*/ 1097470 w 1870330"/>
              <a:gd name="connsiteY41" fmla="*/ 36302 h 1845296"/>
              <a:gd name="connsiteX42" fmla="*/ 1097470 w 1870330"/>
              <a:gd name="connsiteY42" fmla="*/ 1808714 h 1845296"/>
              <a:gd name="connsiteX43" fmla="*/ 1083754 w 1870330"/>
              <a:gd name="connsiteY43" fmla="*/ 1837289 h 1845296"/>
              <a:gd name="connsiteX44" fmla="*/ 1060895 w 1870330"/>
              <a:gd name="connsiteY44" fmla="*/ 1845290 h 1845296"/>
              <a:gd name="connsiteX45" fmla="*/ 1053941 w 1870330"/>
              <a:gd name="connsiteY45" fmla="*/ 1844148 h 1845296"/>
              <a:gd name="connsiteX46" fmla="*/ 29623 w 1870330"/>
              <a:gd name="connsiteY46" fmla="*/ 1647932 h 1845296"/>
              <a:gd name="connsiteX47" fmla="*/ 0 w 1870330"/>
              <a:gd name="connsiteY47" fmla="*/ 1611071 h 1845296"/>
              <a:gd name="connsiteX48" fmla="*/ 0 w 1870330"/>
              <a:gd name="connsiteY48" fmla="*/ 233375 h 1845296"/>
              <a:gd name="connsiteX49" fmla="*/ 29813 w 1870330"/>
              <a:gd name="connsiteY49" fmla="*/ 196513 h 1845296"/>
            </a:gdLst>
            <a:ahLst/>
            <a:cxnLst/>
            <a:rect l="l" t="t" r="r" b="b"/>
            <a:pathLst>
              <a:path w="1870330" h="1845296">
                <a:moveTo>
                  <a:pt x="1371696" y="1296270"/>
                </a:moveTo>
                <a:lnTo>
                  <a:pt x="1371696" y="1371136"/>
                </a:lnTo>
                <a:lnTo>
                  <a:pt x="1671448" y="1371136"/>
                </a:lnTo>
                <a:lnTo>
                  <a:pt x="1671448" y="1296270"/>
                </a:lnTo>
                <a:close/>
                <a:moveTo>
                  <a:pt x="1371696" y="996899"/>
                </a:moveTo>
                <a:lnTo>
                  <a:pt x="1371696" y="1071765"/>
                </a:lnTo>
                <a:lnTo>
                  <a:pt x="1671448" y="1071765"/>
                </a:lnTo>
                <a:lnTo>
                  <a:pt x="1671448" y="996899"/>
                </a:lnTo>
                <a:close/>
                <a:moveTo>
                  <a:pt x="1371696" y="747820"/>
                </a:moveTo>
                <a:lnTo>
                  <a:pt x="1371696" y="822401"/>
                </a:lnTo>
                <a:lnTo>
                  <a:pt x="1671448" y="822401"/>
                </a:lnTo>
                <a:lnTo>
                  <a:pt x="1671448" y="747820"/>
                </a:lnTo>
                <a:close/>
                <a:moveTo>
                  <a:pt x="1371696" y="473405"/>
                </a:moveTo>
                <a:lnTo>
                  <a:pt x="1371696" y="547986"/>
                </a:lnTo>
                <a:lnTo>
                  <a:pt x="1671448" y="547986"/>
                </a:lnTo>
                <a:lnTo>
                  <a:pt x="1671448" y="473405"/>
                </a:lnTo>
                <a:close/>
                <a:moveTo>
                  <a:pt x="1221963" y="224040"/>
                </a:moveTo>
                <a:lnTo>
                  <a:pt x="1794130" y="224040"/>
                </a:lnTo>
                <a:cubicBezTo>
                  <a:pt x="1835792" y="223723"/>
                  <a:pt x="1869863" y="257155"/>
                  <a:pt x="1870330" y="298811"/>
                </a:cubicBezTo>
                <a:lnTo>
                  <a:pt x="1870330" y="1570971"/>
                </a:lnTo>
                <a:cubicBezTo>
                  <a:pt x="1869863" y="1612623"/>
                  <a:pt x="1835792" y="1646056"/>
                  <a:pt x="1794130" y="1645742"/>
                </a:cubicBezTo>
                <a:lnTo>
                  <a:pt x="1221963" y="1645742"/>
                </a:lnTo>
                <a:lnTo>
                  <a:pt x="1221963" y="1383804"/>
                </a:lnTo>
                <a:lnTo>
                  <a:pt x="1298163" y="1383804"/>
                </a:lnTo>
                <a:lnTo>
                  <a:pt x="1298163" y="1309033"/>
                </a:lnTo>
                <a:lnTo>
                  <a:pt x="1221963" y="1309033"/>
                </a:lnTo>
                <a:lnTo>
                  <a:pt x="1221963" y="1084434"/>
                </a:lnTo>
                <a:lnTo>
                  <a:pt x="1298163" y="1084434"/>
                </a:lnTo>
                <a:lnTo>
                  <a:pt x="1298163" y="1009662"/>
                </a:lnTo>
                <a:lnTo>
                  <a:pt x="1221963" y="1009662"/>
                </a:lnTo>
                <a:lnTo>
                  <a:pt x="1221963" y="822496"/>
                </a:lnTo>
                <a:lnTo>
                  <a:pt x="1298163" y="822496"/>
                </a:lnTo>
                <a:lnTo>
                  <a:pt x="1298163" y="747725"/>
                </a:lnTo>
                <a:lnTo>
                  <a:pt x="1221963" y="747725"/>
                </a:lnTo>
                <a:lnTo>
                  <a:pt x="1221963" y="560654"/>
                </a:lnTo>
                <a:lnTo>
                  <a:pt x="1298163" y="560654"/>
                </a:lnTo>
                <a:lnTo>
                  <a:pt x="1298163" y="485883"/>
                </a:lnTo>
                <a:lnTo>
                  <a:pt x="1221963" y="485883"/>
                </a:lnTo>
                <a:close/>
                <a:moveTo>
                  <a:pt x="1054227" y="393"/>
                </a:moveTo>
                <a:lnTo>
                  <a:pt x="1054132" y="869"/>
                </a:lnTo>
                <a:cubicBezTo>
                  <a:pt x="1064533" y="-1498"/>
                  <a:pt x="1075449" y="1029"/>
                  <a:pt x="1083754" y="7727"/>
                </a:cubicBezTo>
                <a:cubicBezTo>
                  <a:pt x="1092260" y="14808"/>
                  <a:pt x="1097261" y="25237"/>
                  <a:pt x="1097470" y="36302"/>
                </a:cubicBezTo>
                <a:lnTo>
                  <a:pt x="1097470" y="1808714"/>
                </a:lnTo>
                <a:cubicBezTo>
                  <a:pt x="1097271" y="1819783"/>
                  <a:pt x="1092260" y="1830212"/>
                  <a:pt x="1083754" y="1837289"/>
                </a:cubicBezTo>
                <a:cubicBezTo>
                  <a:pt x="1077344" y="1842614"/>
                  <a:pt x="1069229" y="1845452"/>
                  <a:pt x="1060895" y="1845290"/>
                </a:cubicBezTo>
                <a:cubicBezTo>
                  <a:pt x="1058551" y="1845100"/>
                  <a:pt x="1056227" y="1844719"/>
                  <a:pt x="1053941" y="1844148"/>
                </a:cubicBezTo>
                <a:lnTo>
                  <a:pt x="29623" y="1647932"/>
                </a:lnTo>
                <a:cubicBezTo>
                  <a:pt x="12259" y="1644227"/>
                  <a:pt x="-124" y="1628825"/>
                  <a:pt x="0" y="1611071"/>
                </a:cubicBezTo>
                <a:lnTo>
                  <a:pt x="0" y="233375"/>
                </a:lnTo>
                <a:cubicBezTo>
                  <a:pt x="-105" y="215558"/>
                  <a:pt x="12373" y="200139"/>
                  <a:pt x="29813" y="196513"/>
                </a:cubicBezTo>
                <a:close/>
              </a:path>
            </a:pathLst>
          </a:custGeom>
          <a:solidFill>
            <a:schemeClr val="bg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a:off x="292354" y="196102"/>
            <a:ext cx="609600" cy="712691"/>
          </a:xfrm>
          <a:prstGeom prst="rect">
            <a:avLst/>
          </a:prstGeom>
          <a:noFill/>
          <a:ln w="9525" cap="sq">
            <a:solidFill>
              <a:schemeClr val="tx1">
                <a:lumMod val="50000"/>
                <a:lumOff val="5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635794" y="591391"/>
            <a:ext cx="555420" cy="459581"/>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735806" y="618230"/>
            <a:ext cx="10147300" cy="419100"/>
          </a:xfrm>
          <a:prstGeom prst="rect">
            <a:avLst/>
          </a:prstGeom>
          <a:noFill/>
          <a:ln>
            <a:noFill/>
          </a:ln>
        </p:spPr>
        <p:txBody>
          <a:bodyPr vert="horz" wrap="square" lIns="0" tIns="0" rIns="0" bIns="0" rtlCol="0" anchor="t">
            <a:spAutoFit/>
          </a:bodyPr>
          <a:lstStyle/>
          <a:p>
            <a:pPr algn="l">
              <a:lnSpc>
                <a:spcPct val="110000"/>
              </a:lnSpc>
            </a:pPr>
            <a:r>
              <a:rPr kumimoji="1" lang="en-US" altLang="zh-CN" sz="3000">
                <a:ln w="12700">
                  <a:noFill/>
                </a:ln>
                <a:solidFill>
                  <a:srgbClr val="262626">
                    <a:alpha val="100000"/>
                  </a:srgbClr>
                </a:solidFill>
                <a:latin typeface="Source Han Sans CN Bold"/>
                <a:ea typeface="Source Han Sans CN Bold"/>
                <a:cs typeface="Source Han Sans CN Bold"/>
              </a:rPr>
              <a:t>前端技术栈</a:t>
            </a: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68812"/>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47205" y="1783916"/>
            <a:ext cx="2463724"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1"/>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1117117" y="1903513"/>
            <a:ext cx="2123900" cy="339824"/>
          </a:xfrm>
          <a:prstGeom prst="rect">
            <a:avLst/>
          </a:prstGeom>
          <a:noFill/>
          <a:ln>
            <a:noFill/>
          </a:ln>
        </p:spPr>
        <p:txBody>
          <a:bodyPr vert="horz" wrap="none" lIns="0" tIns="0" rIns="0" bIns="0" rtlCol="0" anchor="ctr"/>
          <a:lstStyle/>
          <a:p>
            <a:pPr algn="l">
              <a:lnSpc>
                <a:spcPct val="110000"/>
              </a:lnSpc>
            </a:pPr>
            <a:r>
              <a:rPr kumimoji="1" lang="en-US" altLang="zh-CN" sz="1600" dirty="0">
                <a:ln w="12700">
                  <a:noFill/>
                </a:ln>
                <a:solidFill>
                  <a:srgbClr val="FFFFFF">
                    <a:alpha val="100000"/>
                  </a:srgbClr>
                </a:solidFill>
                <a:latin typeface="OPPOSans L"/>
                <a:ea typeface="OPPOSans L"/>
                <a:cs typeface="OPPOSans L"/>
              </a:rPr>
              <a:t>STEP. 01 </a:t>
            </a:r>
            <a:endParaRPr kumimoji="1" lang="zh-CN" altLang="en-US" dirty="0"/>
          </a:p>
        </p:txBody>
      </p:sp>
      <p:sp>
        <p:nvSpPr>
          <p:cNvPr id="5" name="标题 1"/>
          <p:cNvSpPr txBox="1"/>
          <p:nvPr/>
        </p:nvSpPr>
        <p:spPr>
          <a:xfrm>
            <a:off x="6612851" y="1783916"/>
            <a:ext cx="2463724"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2"/>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6782763" y="1903513"/>
            <a:ext cx="2123900" cy="339824"/>
          </a:xfrm>
          <a:prstGeom prst="rect">
            <a:avLst/>
          </a:prstGeom>
          <a:noFill/>
          <a:ln>
            <a:noFill/>
          </a:ln>
        </p:spPr>
        <p:txBody>
          <a:bodyPr vert="horz" wrap="none" lIns="0" tIns="0" rIns="0" bIns="0" rtlCol="0" anchor="ctr"/>
          <a:lstStyle/>
          <a:p>
            <a:pPr algn="l">
              <a:lnSpc>
                <a:spcPct val="110000"/>
              </a:lnSpc>
            </a:pPr>
            <a:r>
              <a:rPr kumimoji="1" lang="en-US" altLang="zh-CN" sz="1600">
                <a:ln w="12700">
                  <a:noFill/>
                </a:ln>
                <a:solidFill>
                  <a:srgbClr val="FFFFFF">
                    <a:alpha val="100000"/>
                  </a:srgbClr>
                </a:solidFill>
                <a:latin typeface="OPPOSans L"/>
                <a:ea typeface="OPPOSans L"/>
                <a:cs typeface="OPPOSans L"/>
              </a:rPr>
              <a:t>STEP. 02</a:t>
            </a:r>
            <a:endParaRPr kumimoji="1" lang="zh-CN" altLang="en-US"/>
          </a:p>
        </p:txBody>
      </p:sp>
      <p:cxnSp>
        <p:nvCxnSpPr>
          <p:cNvPr id="7" name="标题 1"/>
          <p:cNvCxnSpPr/>
          <p:nvPr/>
        </p:nvCxnSpPr>
        <p:spPr>
          <a:xfrm>
            <a:off x="973333" y="5473471"/>
            <a:ext cx="5688000" cy="0"/>
          </a:xfrm>
          <a:prstGeom prst="line">
            <a:avLst/>
          </a:prstGeom>
          <a:noFill/>
          <a:ln w="12700" cap="sq">
            <a:solidFill>
              <a:schemeClr val="bg1">
                <a:lumMod val="85000"/>
              </a:schemeClr>
            </a:solidFill>
            <a:round/>
            <a:headEnd type="none"/>
            <a:tailEnd type="none"/>
          </a:ln>
        </p:spPr>
      </p:cxnSp>
      <p:sp>
        <p:nvSpPr>
          <p:cNvPr id="8" name="标题 1"/>
          <p:cNvSpPr txBox="1"/>
          <p:nvPr/>
        </p:nvSpPr>
        <p:spPr>
          <a:xfrm>
            <a:off x="6612851" y="5419471"/>
            <a:ext cx="108000" cy="108000"/>
          </a:xfrm>
          <a:prstGeom prst="ellipse">
            <a:avLst/>
          </a:prstGeom>
          <a:solidFill>
            <a:schemeClr val="bg1">
              <a:lumMod val="8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947205" y="5419471"/>
            <a:ext cx="108000" cy="108000"/>
          </a:xfrm>
          <a:prstGeom prst="ellipse">
            <a:avLst/>
          </a:prstGeom>
          <a:solidFill>
            <a:schemeClr val="bg1">
              <a:lumMod val="8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947205" y="2583161"/>
            <a:ext cx="4647115" cy="792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SCSS/SASS</a:t>
            </a:r>
            <a:endParaRPr kumimoji="1" lang="zh-CN" altLang="en-US"/>
          </a:p>
        </p:txBody>
      </p:sp>
      <p:sp>
        <p:nvSpPr>
          <p:cNvPr id="11" name="标题 1"/>
          <p:cNvSpPr txBox="1"/>
          <p:nvPr/>
        </p:nvSpPr>
        <p:spPr>
          <a:xfrm>
            <a:off x="947205" y="3375162"/>
            <a:ext cx="4647115" cy="1440000"/>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使用SCSS编写样式，增加样式的可维护性</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利用SCSS的变量和混合功能，统一界面风格</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2" name="标题 1"/>
          <p:cNvSpPr txBox="1"/>
          <p:nvPr/>
        </p:nvSpPr>
        <p:spPr>
          <a:xfrm>
            <a:off x="6612851" y="2583161"/>
            <a:ext cx="4647115" cy="792000"/>
          </a:xfrm>
          <a:prstGeom prst="rect">
            <a:avLst/>
          </a:prstGeom>
          <a:noFill/>
          <a:ln>
            <a:noFill/>
          </a:ln>
        </p:spPr>
        <p:txBody>
          <a:bodyPr vert="horz" wrap="square" lIns="0" tIns="0" rIns="0" bIns="0" rtlCol="0" anchor="ctr"/>
          <a:lstStyle/>
          <a:p>
            <a:pPr algn="l">
              <a:lnSpc>
                <a:spcPct val="130000"/>
              </a:lnSpc>
            </a:pPr>
            <a:r>
              <a:rPr kumimoji="1" lang="en-US" altLang="zh-CN" sz="1600">
                <a:ln w="12700">
                  <a:noFill/>
                </a:ln>
                <a:solidFill>
                  <a:srgbClr val="000000">
                    <a:alpha val="100000"/>
                  </a:srgbClr>
                </a:solidFill>
                <a:latin typeface="Source Han Sans CN Bold"/>
                <a:ea typeface="Source Han Sans CN Bold"/>
                <a:cs typeface="Source Han Sans CN Bold"/>
              </a:rPr>
              <a:t>Flexbox布局</a:t>
            </a:r>
            <a:endParaRPr kumimoji="1" lang="zh-CN" altLang="en-US"/>
          </a:p>
        </p:txBody>
      </p:sp>
      <p:sp>
        <p:nvSpPr>
          <p:cNvPr id="13" name="标题 1"/>
          <p:cNvSpPr txBox="1"/>
          <p:nvPr/>
        </p:nvSpPr>
        <p:spPr>
          <a:xfrm>
            <a:off x="6612851" y="3375162"/>
            <a:ext cx="4647115" cy="1440000"/>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使用Flexbox构建灵活的布局结构</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适应不同屏幕尺寸，提升响应式设计</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4" name="标题 1"/>
          <p:cNvSpPr txBox="1"/>
          <p:nvPr/>
        </p:nvSpPr>
        <p:spPr>
          <a:xfrm>
            <a:off x="292354" y="196102"/>
            <a:ext cx="609600" cy="712691"/>
          </a:xfrm>
          <a:prstGeom prst="rect">
            <a:avLst/>
          </a:prstGeom>
          <a:noFill/>
          <a:ln w="9525" cap="sq">
            <a:solidFill>
              <a:schemeClr val="tx1">
                <a:lumMod val="50000"/>
                <a:lumOff val="5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635794" y="591391"/>
            <a:ext cx="555420" cy="459581"/>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735806" y="618230"/>
            <a:ext cx="10147300" cy="419100"/>
          </a:xfrm>
          <a:prstGeom prst="rect">
            <a:avLst/>
          </a:prstGeom>
          <a:noFill/>
          <a:ln>
            <a:noFill/>
          </a:ln>
        </p:spPr>
        <p:txBody>
          <a:bodyPr vert="horz" wrap="square" lIns="0" tIns="0" rIns="0" bIns="0" rtlCol="0" anchor="t">
            <a:spAutoFit/>
          </a:bodyPr>
          <a:lstStyle/>
          <a:p>
            <a:pPr algn="l">
              <a:lnSpc>
                <a:spcPct val="110000"/>
              </a:lnSpc>
            </a:pPr>
            <a:r>
              <a:rPr kumimoji="1" lang="en-US" altLang="zh-CN" sz="3000">
                <a:ln w="12700">
                  <a:noFill/>
                </a:ln>
                <a:solidFill>
                  <a:srgbClr val="262626">
                    <a:alpha val="100000"/>
                  </a:srgbClr>
                </a:solidFill>
                <a:latin typeface="Source Han Sans CN Bold"/>
                <a:ea typeface="Source Han Sans CN Bold"/>
                <a:cs typeface="Source Han Sans CN Bold"/>
              </a:rPr>
              <a:t>样式与布局</a:t>
            </a: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68812"/>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2">
            <a:alphaModFix/>
          </a:blip>
          <a:srcRect l="4223" t="1678" r="40636" b="51439"/>
          <a:stretch>
            <a:fillRect/>
          </a:stretch>
        </p:blipFill>
        <p:spPr>
          <a:xfrm>
            <a:off x="660399" y="1772522"/>
            <a:ext cx="4320000" cy="2160000"/>
          </a:xfrm>
          <a:custGeom>
            <a:avLst/>
            <a:gdLst/>
            <a:ahLst/>
            <a:cxnLst/>
            <a:rect l="l" t="t" r="r" b="b"/>
            <a:pathLst>
              <a:path w="4320000" h="2160000">
                <a:moveTo>
                  <a:pt x="0" y="0"/>
                </a:moveTo>
                <a:lnTo>
                  <a:pt x="4320000" y="0"/>
                </a:lnTo>
                <a:lnTo>
                  <a:pt x="4320000" y="2160000"/>
                </a:lnTo>
                <a:lnTo>
                  <a:pt x="0" y="2160000"/>
                </a:lnTo>
                <a:close/>
              </a:path>
            </a:pathLst>
          </a:custGeom>
          <a:noFill/>
          <a:ln>
            <a:noFill/>
          </a:ln>
        </p:spPr>
      </p:pic>
      <p:sp>
        <p:nvSpPr>
          <p:cNvPr id="4" name="标题 1"/>
          <p:cNvSpPr txBox="1"/>
          <p:nvPr/>
        </p:nvSpPr>
        <p:spPr>
          <a:xfrm>
            <a:off x="679376" y="4214600"/>
            <a:ext cx="4320000" cy="1355677"/>
          </a:xfrm>
          <a:prstGeom prst="rect">
            <a:avLst/>
          </a:prstGeom>
          <a:noFill/>
          <a:ln>
            <a:noFill/>
          </a:ln>
        </p:spPr>
        <p:txBody>
          <a:bodyPr vert="horz" wrap="square" lIns="0" tIns="0" rIns="0" bIns="0" rtlCol="0" anchor="t"/>
          <a:lstStyle/>
          <a:p>
            <a:pPr algn="l">
              <a:lnSpc>
                <a:spcPct val="140000"/>
              </a:lnSpc>
            </a:pPr>
            <a:r>
              <a:rPr kumimoji="1" lang="zh-CN" altLang="en-US" sz="1600" b="1" dirty="0">
                <a:ln w="12700">
                  <a:noFill/>
                </a:ln>
                <a:solidFill>
                  <a:srgbClr val="262626">
                    <a:alpha val="100000"/>
                  </a:srgbClr>
                </a:solidFill>
                <a:latin typeface="Source Han Sans CN Bold"/>
                <a:ea typeface="Source Han Sans CN Bold"/>
                <a:cs typeface="Source Han Sans CN Bold"/>
              </a:rPr>
              <a:t>采</a:t>
            </a:r>
            <a:r>
              <a:rPr kumimoji="1" lang="zh-CN" altLang="en-US" sz="1600" dirty="0">
                <a:ln w="12700">
                  <a:noFill/>
                </a:ln>
                <a:solidFill>
                  <a:srgbClr val="262626">
                    <a:alpha val="100000"/>
                  </a:srgbClr>
                </a:solidFill>
                <a:latin typeface="Source Han Sans CN Bold"/>
                <a:ea typeface="Source Han Sans CN Bold"/>
                <a:cs typeface="Source Han Sans CN Bold"/>
              </a:rPr>
              <a:t>用</a:t>
            </a:r>
            <a:r>
              <a:rPr kumimoji="1" lang="en-US" altLang="zh-CN" sz="1600" dirty="0" err="1">
                <a:ln w="12700">
                  <a:noFill/>
                </a:ln>
                <a:solidFill>
                  <a:srgbClr val="262626">
                    <a:alpha val="100000"/>
                  </a:srgbClr>
                </a:solidFill>
                <a:latin typeface="Source Han Sans CN Bold"/>
                <a:ea typeface="Source Han Sans CN Bold"/>
                <a:cs typeface="Source Han Sans CN Bold"/>
              </a:rPr>
              <a:t>previewImage</a:t>
            </a:r>
            <a:r>
              <a:rPr kumimoji="1" lang="en-US" altLang="zh-CN" sz="1600" dirty="0">
                <a:ln w="12700">
                  <a:noFill/>
                </a:ln>
                <a:solidFill>
                  <a:srgbClr val="262626">
                    <a:alpha val="100000"/>
                  </a:srgbClr>
                </a:solidFill>
                <a:latin typeface="Source Han Sans CN Bold"/>
                <a:ea typeface="Source Han Sans CN Bold"/>
                <a:cs typeface="Source Han Sans CN Bold"/>
              </a:rPr>
              <a:t> API</a:t>
            </a:r>
            <a:endParaRPr kumimoji="1" lang="zh-CN" altLang="en-US" dirty="0"/>
          </a:p>
        </p:txBody>
      </p:sp>
      <p:sp>
        <p:nvSpPr>
          <p:cNvPr id="5" name="标题 1"/>
          <p:cNvSpPr txBox="1"/>
          <p:nvPr/>
        </p:nvSpPr>
        <p:spPr>
          <a:xfrm>
            <a:off x="6292624" y="3920439"/>
            <a:ext cx="5220000" cy="1080000"/>
          </a:xfrm>
          <a:prstGeom prst="rect">
            <a:avLst/>
          </a:prstGeom>
          <a:solidFill>
            <a:schemeClr val="bg1">
              <a:lumMod val="95000"/>
            </a:schemeClr>
          </a:solidFill>
          <a:ln w="12700" cap="sq">
            <a:noFill/>
            <a:miter/>
          </a:ln>
          <a:effectLst/>
        </p:spPr>
        <p:txBody>
          <a:bodyPr vert="horz" wrap="square" lIns="0" tIns="0" rIns="0" bIns="0" rtlCol="0" anchor="ctr"/>
          <a:lstStyle/>
          <a:p>
            <a:pPr algn="ctr">
              <a:lnSpc>
                <a:spcPct val="110000"/>
              </a:lnSpc>
            </a:pPr>
            <a:endParaRPr kumimoji="1" lang="zh-CN" altLang="en-US"/>
          </a:p>
        </p:txBody>
      </p:sp>
      <p:sp>
        <p:nvSpPr>
          <p:cNvPr id="6" name="标题 1"/>
          <p:cNvSpPr txBox="1"/>
          <p:nvPr/>
        </p:nvSpPr>
        <p:spPr>
          <a:xfrm>
            <a:off x="5431741" y="3920439"/>
            <a:ext cx="864000" cy="1080000"/>
          </a:xfrm>
          <a:prstGeom prst="rect">
            <a:avLst/>
          </a:prstGeom>
          <a:solidFill>
            <a:schemeClr val="accent2"/>
          </a:solidFill>
          <a:ln w="12700" cap="sq">
            <a:noFill/>
            <a:miter/>
          </a:ln>
          <a:effectLst/>
        </p:spPr>
        <p:txBody>
          <a:bodyPr vert="horz" wrap="square" lIns="0" tIns="0" rIns="0" bIns="0" rtlCol="0" anchor="ctr"/>
          <a:lstStyle/>
          <a:p>
            <a:pPr algn="ctr">
              <a:lnSpc>
                <a:spcPct val="110000"/>
              </a:lnSpc>
            </a:pPr>
            <a:r>
              <a:rPr kumimoji="1" lang="en-US" altLang="zh-CN" sz="2400">
                <a:ln w="12700">
                  <a:noFill/>
                </a:ln>
                <a:solidFill>
                  <a:srgbClr val="FFFFFF">
                    <a:alpha val="100000"/>
                  </a:srgbClr>
                </a:solidFill>
                <a:latin typeface="OPPOSans R"/>
                <a:ea typeface="OPPOSans R"/>
                <a:cs typeface="OPPOSans R"/>
              </a:rPr>
              <a:t>02</a:t>
            </a:r>
            <a:endParaRPr kumimoji="1" lang="zh-CN" altLang="en-US"/>
          </a:p>
        </p:txBody>
      </p:sp>
      <p:sp>
        <p:nvSpPr>
          <p:cNvPr id="7" name="标题 1"/>
          <p:cNvSpPr txBox="1"/>
          <p:nvPr/>
        </p:nvSpPr>
        <p:spPr>
          <a:xfrm>
            <a:off x="6486475" y="4028439"/>
            <a:ext cx="4860000" cy="864000"/>
          </a:xfrm>
          <a:prstGeom prst="rect">
            <a:avLst/>
          </a:prstGeom>
          <a:noFill/>
          <a:ln>
            <a:noFill/>
          </a:ln>
        </p:spPr>
        <p:txBody>
          <a:bodyPr vert="horz" wrap="square" lIns="0" tIns="0" rIns="0" bIns="0" rtlCol="0" anchor="ctr"/>
          <a:lstStyle/>
          <a:p>
            <a:pPr algn="l">
              <a:lnSpc>
                <a:spcPct val="130000"/>
              </a:lnSpc>
            </a:pPr>
            <a:r>
              <a:rPr kumimoji="1" lang="en-US" altLang="zh-CN" sz="1400">
                <a:ln w="12700">
                  <a:noFill/>
                </a:ln>
                <a:solidFill>
                  <a:srgbClr val="595959">
                    <a:alpha val="100000"/>
                  </a:srgbClr>
                </a:solidFill>
                <a:latin typeface="Source Han Sans"/>
                <a:ea typeface="Source Han Sans"/>
                <a:cs typeface="Source Han Sans"/>
              </a:rPr>
              <a:t>提升图片查看体验，增强聊天互动性。</a:t>
            </a:r>
            <a:endParaRPr kumimoji="1" lang="zh-CN" altLang="en-US"/>
          </a:p>
        </p:txBody>
      </p:sp>
      <p:sp>
        <p:nvSpPr>
          <p:cNvPr id="8" name="标题 1"/>
          <p:cNvSpPr txBox="1"/>
          <p:nvPr/>
        </p:nvSpPr>
        <p:spPr>
          <a:xfrm>
            <a:off x="6289213" y="2263961"/>
            <a:ext cx="5220000" cy="1080000"/>
          </a:xfrm>
          <a:prstGeom prst="rect">
            <a:avLst/>
          </a:prstGeom>
          <a:solidFill>
            <a:schemeClr val="bg1">
              <a:lumMod val="95000"/>
            </a:schemeClr>
          </a:solidFill>
          <a:ln w="12700" cap="sq">
            <a:noFill/>
            <a:miter/>
          </a:ln>
          <a:effectLst/>
        </p:spPr>
        <p:txBody>
          <a:bodyPr vert="horz" wrap="square" lIns="0" tIns="0" rIns="0" bIns="0" rtlCol="0" anchor="ctr"/>
          <a:lstStyle/>
          <a:p>
            <a:pPr algn="ctr">
              <a:lnSpc>
                <a:spcPct val="110000"/>
              </a:lnSpc>
            </a:pPr>
            <a:endParaRPr kumimoji="1" lang="zh-CN" altLang="en-US"/>
          </a:p>
        </p:txBody>
      </p:sp>
      <p:sp>
        <p:nvSpPr>
          <p:cNvPr id="9" name="标题 1"/>
          <p:cNvSpPr txBox="1"/>
          <p:nvPr/>
        </p:nvSpPr>
        <p:spPr>
          <a:xfrm>
            <a:off x="5428330" y="2263961"/>
            <a:ext cx="864000" cy="1080000"/>
          </a:xfrm>
          <a:prstGeom prst="rect">
            <a:avLst/>
          </a:prstGeom>
          <a:solidFill>
            <a:schemeClr val="accent1"/>
          </a:solidFill>
          <a:ln w="12700" cap="sq">
            <a:noFill/>
            <a:miter/>
          </a:ln>
          <a:effectLst/>
        </p:spPr>
        <p:txBody>
          <a:bodyPr vert="horz" wrap="square" lIns="0" tIns="0" rIns="0" bIns="0" rtlCol="0" anchor="ctr"/>
          <a:lstStyle/>
          <a:p>
            <a:pPr algn="ctr">
              <a:lnSpc>
                <a:spcPct val="110000"/>
              </a:lnSpc>
            </a:pPr>
            <a:r>
              <a:rPr kumimoji="1" lang="en-US" altLang="zh-CN" sz="2400">
                <a:ln w="12700">
                  <a:noFill/>
                </a:ln>
                <a:solidFill>
                  <a:srgbClr val="FFFFFF">
                    <a:alpha val="100000"/>
                  </a:srgbClr>
                </a:solidFill>
                <a:latin typeface="OPPOSans R"/>
                <a:ea typeface="OPPOSans R"/>
                <a:cs typeface="OPPOSans R"/>
              </a:rPr>
              <a:t>01</a:t>
            </a:r>
            <a:endParaRPr kumimoji="1" lang="zh-CN" altLang="en-US"/>
          </a:p>
        </p:txBody>
      </p:sp>
      <p:sp>
        <p:nvSpPr>
          <p:cNvPr id="10" name="标题 1"/>
          <p:cNvSpPr txBox="1"/>
          <p:nvPr/>
        </p:nvSpPr>
        <p:spPr>
          <a:xfrm>
            <a:off x="6486475" y="2371961"/>
            <a:ext cx="4860000" cy="864000"/>
          </a:xfrm>
          <a:prstGeom prst="rect">
            <a:avLst/>
          </a:prstGeom>
          <a:noFill/>
          <a:ln>
            <a:noFill/>
          </a:ln>
        </p:spPr>
        <p:txBody>
          <a:bodyPr vert="horz" wrap="square" lIns="0" tIns="0" rIns="0" bIns="0" rtlCol="0" anchor="ctr"/>
          <a:lstStyle/>
          <a:p>
            <a:pPr algn="l">
              <a:lnSpc>
                <a:spcPct val="130000"/>
              </a:lnSpc>
            </a:pPr>
            <a:r>
              <a:rPr kumimoji="1" lang="en-US" altLang="zh-CN" sz="1400">
                <a:ln w="12700">
                  <a:noFill/>
                </a:ln>
                <a:solidFill>
                  <a:srgbClr val="595959">
                    <a:alpha val="100000"/>
                  </a:srgbClr>
                </a:solidFill>
                <a:latin typeface="Source Han Sans"/>
                <a:ea typeface="Source Han Sans"/>
                <a:cs typeface="Source Han Sans"/>
              </a:rPr>
              <a:t>图片以缩略图形式展示，点击放大预览。</a:t>
            </a:r>
            <a:endParaRPr kumimoji="1" lang="zh-CN" altLang="en-US"/>
          </a:p>
        </p:txBody>
      </p:sp>
      <p:sp>
        <p:nvSpPr>
          <p:cNvPr id="11" name="标题 1"/>
          <p:cNvSpPr txBox="1"/>
          <p:nvPr/>
        </p:nvSpPr>
        <p:spPr>
          <a:xfrm>
            <a:off x="292354" y="196102"/>
            <a:ext cx="609600" cy="712691"/>
          </a:xfrm>
          <a:prstGeom prst="rect">
            <a:avLst/>
          </a:prstGeom>
          <a:noFill/>
          <a:ln w="9525" cap="sq">
            <a:solidFill>
              <a:schemeClr val="tx1">
                <a:lumMod val="50000"/>
                <a:lumOff val="5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35794" y="591391"/>
            <a:ext cx="555420" cy="459581"/>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735806" y="618230"/>
            <a:ext cx="10147300" cy="419100"/>
          </a:xfrm>
          <a:prstGeom prst="rect">
            <a:avLst/>
          </a:prstGeom>
          <a:noFill/>
          <a:ln>
            <a:noFill/>
          </a:ln>
        </p:spPr>
        <p:txBody>
          <a:bodyPr vert="horz" wrap="square" lIns="0" tIns="0" rIns="0" bIns="0" rtlCol="0" anchor="t">
            <a:spAutoFit/>
          </a:bodyPr>
          <a:lstStyle/>
          <a:p>
            <a:pPr algn="l">
              <a:lnSpc>
                <a:spcPct val="110000"/>
              </a:lnSpc>
            </a:pPr>
            <a:r>
              <a:rPr kumimoji="1" lang="en-US" altLang="zh-CN" sz="3000" dirty="0" err="1">
                <a:ln w="12700">
                  <a:noFill/>
                </a:ln>
                <a:solidFill>
                  <a:srgbClr val="262626">
                    <a:alpha val="100000"/>
                  </a:srgbClr>
                </a:solidFill>
                <a:latin typeface="Source Han Sans CN Bold"/>
                <a:ea typeface="Source Han Sans CN Bold"/>
                <a:cs typeface="Source Han Sans CN Bold"/>
              </a:rPr>
              <a:t>图片预览功能</a:t>
            </a:r>
            <a:endParaRPr kumimoji="1"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标题 1"/>
          <p:cNvSpPr txBox="1"/>
          <p:nvPr/>
        </p:nvSpPr>
        <p:spPr>
          <a:xfrm rot="272307">
            <a:off x="720843" y="1646705"/>
            <a:ext cx="3305999" cy="4126308"/>
          </a:xfrm>
          <a:prstGeom prst="roundRect">
            <a:avLst>
              <a:gd name="adj" fmla="val 12669"/>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730832" y="1600609"/>
            <a:ext cx="3305999" cy="4126306"/>
          </a:xfrm>
          <a:prstGeom prst="roundRect">
            <a:avLst>
              <a:gd name="adj" fmla="val 12669"/>
            </a:avLst>
          </a:prstGeom>
          <a:solidFill>
            <a:schemeClr val="bg1"/>
          </a:solidFill>
          <a:ln w="12700" cap="sq">
            <a:noFill/>
            <a:miter/>
          </a:ln>
          <a:effectLst>
            <a:outerShdw blurRad="127000" sx="102000" sy="102000" algn="ctr" rotWithShape="0">
              <a:schemeClr val="accent1">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38997" y="2975478"/>
            <a:ext cx="3089668" cy="2544658"/>
          </a:xfrm>
          <a:prstGeom prst="rect">
            <a:avLst/>
          </a:prstGeom>
          <a:noFill/>
          <a:ln>
            <a:noFill/>
          </a:ln>
        </p:spPr>
        <p:txBody>
          <a:bodyPr vert="horz" wrap="square" lIns="91440" tIns="45720" rIns="91440" bIns="45720" rtlCol="0" anchor="t"/>
          <a:lstStyle/>
          <a:p>
            <a:pPr algn="ctr">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使用Express.js处理客户端请求和响应</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构建稳定的HTTP服务，保障通信流畅</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6" name="标题 1"/>
          <p:cNvSpPr txBox="1"/>
          <p:nvPr/>
        </p:nvSpPr>
        <p:spPr>
          <a:xfrm>
            <a:off x="838997" y="2031124"/>
            <a:ext cx="3089668" cy="662845"/>
          </a:xfrm>
          <a:prstGeom prst="rect">
            <a:avLst/>
          </a:prstGeom>
          <a:noFill/>
          <a:ln>
            <a:noFill/>
          </a:ln>
        </p:spPr>
        <p:txBody>
          <a:bodyPr vert="horz" wrap="square" lIns="91440" tIns="45720" rIns="91440" bIns="45720" rtlCol="0" anchor="b"/>
          <a:lstStyle/>
          <a:p>
            <a:pPr algn="ctr">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HTTP服务器搭建</a:t>
            </a:r>
            <a:endParaRPr kumimoji="1" lang="zh-CN" altLang="en-US"/>
          </a:p>
        </p:txBody>
      </p:sp>
      <p:sp>
        <p:nvSpPr>
          <p:cNvPr id="7" name="标题 1"/>
          <p:cNvSpPr txBox="1"/>
          <p:nvPr/>
        </p:nvSpPr>
        <p:spPr>
          <a:xfrm>
            <a:off x="2052409" y="1304082"/>
            <a:ext cx="662845" cy="662845"/>
          </a:xfrm>
          <a:prstGeom prst="flowChartConnector">
            <a:avLst/>
          </a:prstGeom>
          <a:gradFill>
            <a:gsLst>
              <a:gs pos="0">
                <a:schemeClr val="accent1"/>
              </a:gs>
              <a:gs pos="49000">
                <a:schemeClr val="accent1">
                  <a:lumMod val="60000"/>
                  <a:lumOff val="40000"/>
                </a:schemeClr>
              </a:gs>
              <a:gs pos="100000">
                <a:schemeClr val="accent1">
                  <a:lumMod val="40000"/>
                  <a:lumOff val="6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1772559" y="1404672"/>
            <a:ext cx="1222545" cy="461665"/>
          </a:xfrm>
          <a:prstGeom prst="rect">
            <a:avLst/>
          </a:prstGeom>
          <a:noFill/>
          <a:ln>
            <a:noFill/>
          </a:ln>
        </p:spPr>
        <p:txBody>
          <a:bodyPr vert="horz" wrap="square" lIns="91440" tIns="45720" rIns="91440" bIns="45720" rtlCol="0" anchor="t"/>
          <a:lstStyle/>
          <a:p>
            <a:pPr algn="ctr">
              <a:lnSpc>
                <a:spcPct val="110000"/>
              </a:lnSpc>
            </a:pPr>
            <a:r>
              <a:rPr kumimoji="1" lang="en-US" altLang="zh-CN" sz="2400">
                <a:ln w="12700">
                  <a:noFill/>
                </a:ln>
                <a:solidFill>
                  <a:srgbClr val="FFFFFF">
                    <a:alpha val="100000"/>
                  </a:srgbClr>
                </a:solidFill>
                <a:latin typeface="OPPOSans H"/>
                <a:ea typeface="OPPOSans H"/>
                <a:cs typeface="OPPOSans H"/>
              </a:rPr>
              <a:t>01</a:t>
            </a:r>
            <a:endParaRPr kumimoji="1" lang="zh-CN" altLang="en-US"/>
          </a:p>
        </p:txBody>
      </p:sp>
      <p:sp>
        <p:nvSpPr>
          <p:cNvPr id="9" name="标题 1"/>
          <p:cNvSpPr txBox="1"/>
          <p:nvPr/>
        </p:nvSpPr>
        <p:spPr>
          <a:xfrm rot="272307">
            <a:off x="4383077" y="1730870"/>
            <a:ext cx="3305999" cy="4126306"/>
          </a:xfrm>
          <a:prstGeom prst="roundRect">
            <a:avLst>
              <a:gd name="adj" fmla="val 12669"/>
            </a:avLst>
          </a:prstGeom>
          <a:solidFill>
            <a:schemeClr val="accent2">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4393066" y="1701199"/>
            <a:ext cx="3305999" cy="4126306"/>
          </a:xfrm>
          <a:prstGeom prst="roundRect">
            <a:avLst>
              <a:gd name="adj" fmla="val 12669"/>
            </a:avLst>
          </a:prstGeom>
          <a:solidFill>
            <a:schemeClr val="bg1"/>
          </a:solidFill>
          <a:ln w="12700" cap="sq">
            <a:noFill/>
            <a:miter/>
          </a:ln>
          <a:effectLst>
            <a:outerShdw blurRad="127000" sx="102000" sy="102000" algn="ctr" rotWithShape="0">
              <a:schemeClr val="accent2">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4501231" y="3007672"/>
            <a:ext cx="3089668" cy="2631815"/>
          </a:xfrm>
          <a:prstGeom prst="rect">
            <a:avLst/>
          </a:prstGeom>
          <a:noFill/>
          <a:ln>
            <a:noFill/>
          </a:ln>
        </p:spPr>
        <p:txBody>
          <a:bodyPr vert="horz" wrap="square" lIns="91440" tIns="45720" rIns="91440" bIns="45720" rtlCol="0" anchor="t"/>
          <a:lstStyle/>
          <a:p>
            <a:pPr algn="ctr">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Socket.IO实现聊天室的实时通信功能</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通过io对象传递消息，实现群聊和私聊</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2" name="标题 1"/>
          <p:cNvSpPr txBox="1"/>
          <p:nvPr/>
        </p:nvSpPr>
        <p:spPr>
          <a:xfrm>
            <a:off x="4501231" y="2131714"/>
            <a:ext cx="3089668" cy="662845"/>
          </a:xfrm>
          <a:prstGeom prst="rect">
            <a:avLst/>
          </a:prstGeom>
          <a:noFill/>
          <a:ln>
            <a:noFill/>
          </a:ln>
        </p:spPr>
        <p:txBody>
          <a:bodyPr vert="horz" wrap="square" lIns="91440" tIns="45720" rIns="91440" bIns="45720" rtlCol="0" anchor="b"/>
          <a:lstStyle/>
          <a:p>
            <a:pPr algn="ctr">
              <a:lnSpc>
                <a:spcPct val="110000"/>
              </a:lnSpc>
            </a:pPr>
            <a:r>
              <a:rPr kumimoji="1" lang="en-US" altLang="zh-CN" sz="1600">
                <a:ln w="12700">
                  <a:noFill/>
                </a:ln>
                <a:solidFill>
                  <a:srgbClr val="262626">
                    <a:alpha val="100000"/>
                  </a:srgbClr>
                </a:solidFill>
                <a:latin typeface="Source Han Sans CN Bold"/>
                <a:ea typeface="Source Han Sans CN Bold"/>
                <a:cs typeface="Source Han Sans CN Bold"/>
              </a:rPr>
              <a:t>Socket.IO应用</a:t>
            </a:r>
            <a:endParaRPr kumimoji="1" lang="zh-CN" altLang="en-US"/>
          </a:p>
        </p:txBody>
      </p:sp>
      <p:sp>
        <p:nvSpPr>
          <p:cNvPr id="13" name="标题 1"/>
          <p:cNvSpPr txBox="1"/>
          <p:nvPr/>
        </p:nvSpPr>
        <p:spPr>
          <a:xfrm>
            <a:off x="5714643" y="1404672"/>
            <a:ext cx="662845" cy="662845"/>
          </a:xfrm>
          <a:prstGeom prst="flowChartConnector">
            <a:avLst/>
          </a:prstGeom>
          <a:gradFill>
            <a:gsLst>
              <a:gs pos="0">
                <a:schemeClr val="accent2"/>
              </a:gs>
              <a:gs pos="49000">
                <a:schemeClr val="accent2">
                  <a:lumMod val="60000"/>
                  <a:lumOff val="40000"/>
                </a:schemeClr>
              </a:gs>
              <a:gs pos="100000">
                <a:schemeClr val="accent2">
                  <a:lumMod val="40000"/>
                  <a:lumOff val="6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5434793" y="1505262"/>
            <a:ext cx="1222545" cy="461665"/>
          </a:xfrm>
          <a:prstGeom prst="rect">
            <a:avLst/>
          </a:prstGeom>
          <a:noFill/>
          <a:ln>
            <a:noFill/>
          </a:ln>
        </p:spPr>
        <p:txBody>
          <a:bodyPr vert="horz" wrap="square" lIns="91440" tIns="45720" rIns="91440" bIns="45720" rtlCol="0" anchor="t"/>
          <a:lstStyle/>
          <a:p>
            <a:pPr algn="ctr">
              <a:lnSpc>
                <a:spcPct val="110000"/>
              </a:lnSpc>
            </a:pPr>
            <a:r>
              <a:rPr kumimoji="1" lang="en-US" altLang="zh-CN" sz="2400">
                <a:ln w="12700">
                  <a:noFill/>
                </a:ln>
                <a:solidFill>
                  <a:srgbClr val="FFFFFF">
                    <a:alpha val="100000"/>
                  </a:srgbClr>
                </a:solidFill>
                <a:latin typeface="OPPOSans H"/>
                <a:ea typeface="OPPOSans H"/>
                <a:cs typeface="OPPOSans H"/>
              </a:rPr>
              <a:t>02</a:t>
            </a:r>
            <a:endParaRPr kumimoji="1" lang="zh-CN" altLang="en-US"/>
          </a:p>
        </p:txBody>
      </p:sp>
      <p:sp>
        <p:nvSpPr>
          <p:cNvPr id="15" name="标题 1"/>
          <p:cNvSpPr txBox="1"/>
          <p:nvPr/>
        </p:nvSpPr>
        <p:spPr>
          <a:xfrm>
            <a:off x="5791028" y="2895712"/>
            <a:ext cx="510074" cy="68396"/>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2128794" y="2811547"/>
            <a:ext cx="510074" cy="68396"/>
          </a:xfrm>
          <a:prstGeom prst="roundRect">
            <a:avLst>
              <a:gd name="adj" fmla="val 50000"/>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292354" y="196102"/>
            <a:ext cx="609600" cy="712691"/>
          </a:xfrm>
          <a:prstGeom prst="rect">
            <a:avLst/>
          </a:prstGeom>
          <a:noFill/>
          <a:ln w="9525" cap="sq">
            <a:solidFill>
              <a:schemeClr val="tx1">
                <a:lumMod val="50000"/>
                <a:lumOff val="5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635794" y="591391"/>
            <a:ext cx="555420" cy="459581"/>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a:extLst>
              <a:ext uri="{FF2B5EF4-FFF2-40B4-BE49-F238E27FC236}">
                <a16:creationId xmlns:a16="http://schemas.microsoft.com/office/drawing/2014/main" id="{2C098337-AA2D-4165-81D7-5B21522BA841}"/>
              </a:ext>
            </a:extLst>
          </p:cNvPr>
          <p:cNvSpPr txBox="1"/>
          <p:nvPr/>
        </p:nvSpPr>
        <p:spPr>
          <a:xfrm rot="272307">
            <a:off x="8377588" y="1754721"/>
            <a:ext cx="3305999" cy="4126308"/>
          </a:xfrm>
          <a:prstGeom prst="roundRect">
            <a:avLst>
              <a:gd name="adj" fmla="val 12669"/>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a:extLst>
              <a:ext uri="{FF2B5EF4-FFF2-40B4-BE49-F238E27FC236}">
                <a16:creationId xmlns:a16="http://schemas.microsoft.com/office/drawing/2014/main" id="{4E62958B-0B9E-4733-A19E-8139200F13FB}"/>
              </a:ext>
            </a:extLst>
          </p:cNvPr>
          <p:cNvSpPr txBox="1"/>
          <p:nvPr/>
        </p:nvSpPr>
        <p:spPr>
          <a:xfrm>
            <a:off x="8387577" y="1708625"/>
            <a:ext cx="3305999" cy="4126306"/>
          </a:xfrm>
          <a:prstGeom prst="roundRect">
            <a:avLst>
              <a:gd name="adj" fmla="val 12669"/>
            </a:avLst>
          </a:prstGeom>
          <a:solidFill>
            <a:schemeClr val="bg1"/>
          </a:solidFill>
          <a:ln w="12700" cap="sq">
            <a:noFill/>
            <a:miter/>
          </a:ln>
          <a:effectLst>
            <a:outerShdw blurRad="127000" sx="102000" sy="102000" algn="ctr" rotWithShape="0">
              <a:schemeClr val="accent1">
                <a:alpha val="8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a:extLst>
              <a:ext uri="{FF2B5EF4-FFF2-40B4-BE49-F238E27FC236}">
                <a16:creationId xmlns:a16="http://schemas.microsoft.com/office/drawing/2014/main" id="{B35A56F6-2A94-4E96-B4D3-76B4A677C80D}"/>
              </a:ext>
            </a:extLst>
          </p:cNvPr>
          <p:cNvSpPr txBox="1"/>
          <p:nvPr/>
        </p:nvSpPr>
        <p:spPr>
          <a:xfrm>
            <a:off x="8495742" y="3083494"/>
            <a:ext cx="3089668" cy="2544658"/>
          </a:xfrm>
          <a:prstGeom prst="rect">
            <a:avLst/>
          </a:prstGeom>
          <a:noFill/>
          <a:ln>
            <a:noFill/>
          </a:ln>
        </p:spPr>
        <p:txBody>
          <a:bodyPr vert="horz" wrap="square" lIns="91440" tIns="45720" rIns="91440" bIns="45720" rtlCol="0" anchor="t"/>
          <a:lstStyle/>
          <a:p>
            <a:pPr algn="ctr">
              <a:lnSpc>
                <a:spcPct val="150000"/>
              </a:lnSpc>
            </a:pPr>
            <a:r>
              <a:rPr kumimoji="1" lang="en-US" altLang="zh-CN" sz="1400" dirty="0">
                <a:ln w="12700">
                  <a:noFill/>
                </a:ln>
                <a:solidFill>
                  <a:srgbClr val="262626">
                    <a:alpha val="100000"/>
                  </a:srgbClr>
                </a:solidFill>
                <a:latin typeface="Source Han Sans"/>
                <a:ea typeface="Source Han Sans"/>
                <a:cs typeface="Source Han Sans"/>
              </a:rPr>
              <a:t>WebSocket</a:t>
            </a:r>
            <a:r>
              <a:rPr kumimoji="1" lang="zh-CN" altLang="en-US" sz="1400" dirty="0">
                <a:ln w="12700">
                  <a:noFill/>
                </a:ln>
                <a:solidFill>
                  <a:srgbClr val="262626">
                    <a:alpha val="100000"/>
                  </a:srgbClr>
                </a:solidFill>
                <a:latin typeface="Source Han Sans"/>
                <a:ea typeface="Source Han Sans"/>
                <a:cs typeface="Source Han Sans"/>
              </a:rPr>
              <a:t>提供全双工通信渠道。</a:t>
            </a:r>
          </a:p>
          <a:p>
            <a:pPr algn="ctr">
              <a:lnSpc>
                <a:spcPct val="150000"/>
              </a:lnSpc>
            </a:pPr>
            <a:r>
              <a:rPr kumimoji="1" lang="zh-CN" altLang="en-US" sz="1400" dirty="0">
                <a:ln w="12700">
                  <a:noFill/>
                </a:ln>
                <a:solidFill>
                  <a:srgbClr val="262626">
                    <a:alpha val="100000"/>
                  </a:srgbClr>
                </a:solidFill>
                <a:latin typeface="Source Han Sans"/>
                <a:ea typeface="Source Han Sans"/>
                <a:cs typeface="Source Han Sans"/>
              </a:rPr>
              <a:t>服务器主动发送消息，提升消息传递效率。</a:t>
            </a:r>
          </a:p>
        </p:txBody>
      </p:sp>
      <p:sp>
        <p:nvSpPr>
          <p:cNvPr id="23" name="标题 1">
            <a:extLst>
              <a:ext uri="{FF2B5EF4-FFF2-40B4-BE49-F238E27FC236}">
                <a16:creationId xmlns:a16="http://schemas.microsoft.com/office/drawing/2014/main" id="{322152EF-0971-463A-ADC1-FEF9B2DE42AF}"/>
              </a:ext>
            </a:extLst>
          </p:cNvPr>
          <p:cNvSpPr txBox="1"/>
          <p:nvPr/>
        </p:nvSpPr>
        <p:spPr>
          <a:xfrm>
            <a:off x="8495742" y="2139140"/>
            <a:ext cx="3089668" cy="662845"/>
          </a:xfrm>
          <a:prstGeom prst="rect">
            <a:avLst/>
          </a:prstGeom>
          <a:noFill/>
          <a:ln>
            <a:noFill/>
          </a:ln>
        </p:spPr>
        <p:txBody>
          <a:bodyPr vert="horz" wrap="square" lIns="91440" tIns="45720" rIns="91440" bIns="45720" rtlCol="0" anchor="b"/>
          <a:lstStyle/>
          <a:p>
            <a:pPr algn="ctr">
              <a:lnSpc>
                <a:spcPct val="110000"/>
              </a:lnSpc>
            </a:pPr>
            <a:r>
              <a:rPr kumimoji="1" lang="en-US" altLang="zh-CN" sz="1600" dirty="0">
                <a:ln w="12700">
                  <a:noFill/>
                </a:ln>
                <a:solidFill>
                  <a:srgbClr val="262626">
                    <a:alpha val="100000"/>
                  </a:srgbClr>
                </a:solidFill>
                <a:latin typeface="Source Han Sans CN Bold"/>
                <a:ea typeface="Source Han Sans CN Bold"/>
                <a:cs typeface="Source Han Sans CN Bold"/>
              </a:rPr>
              <a:t>WebSocket</a:t>
            </a:r>
            <a:r>
              <a:rPr kumimoji="1" lang="zh-CN" altLang="en-US" sz="1600" dirty="0">
                <a:ln w="12700">
                  <a:noFill/>
                </a:ln>
                <a:solidFill>
                  <a:srgbClr val="262626">
                    <a:alpha val="100000"/>
                  </a:srgbClr>
                </a:solidFill>
                <a:latin typeface="Source Han Sans CN Bold"/>
                <a:ea typeface="Source Han Sans CN Bold"/>
                <a:cs typeface="Source Han Sans CN Bold"/>
              </a:rPr>
              <a:t>通信</a:t>
            </a:r>
          </a:p>
        </p:txBody>
      </p:sp>
      <p:sp>
        <p:nvSpPr>
          <p:cNvPr id="24" name="标题 1">
            <a:extLst>
              <a:ext uri="{FF2B5EF4-FFF2-40B4-BE49-F238E27FC236}">
                <a16:creationId xmlns:a16="http://schemas.microsoft.com/office/drawing/2014/main" id="{58FA51AB-6947-48E4-A6A6-9F3FB93FFDD6}"/>
              </a:ext>
            </a:extLst>
          </p:cNvPr>
          <p:cNvSpPr txBox="1"/>
          <p:nvPr/>
        </p:nvSpPr>
        <p:spPr>
          <a:xfrm>
            <a:off x="9709154" y="1412098"/>
            <a:ext cx="662845" cy="662845"/>
          </a:xfrm>
          <a:prstGeom prst="flowChartConnector">
            <a:avLst/>
          </a:prstGeom>
          <a:gradFill>
            <a:gsLst>
              <a:gs pos="0">
                <a:schemeClr val="accent1"/>
              </a:gs>
              <a:gs pos="49000">
                <a:schemeClr val="accent1">
                  <a:lumMod val="60000"/>
                  <a:lumOff val="40000"/>
                </a:schemeClr>
              </a:gs>
              <a:gs pos="100000">
                <a:schemeClr val="accent1">
                  <a:lumMod val="40000"/>
                  <a:lumOff val="60000"/>
                </a:schemeClr>
              </a:gs>
            </a:gsLst>
            <a:lin ang="162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a:extLst>
              <a:ext uri="{FF2B5EF4-FFF2-40B4-BE49-F238E27FC236}">
                <a16:creationId xmlns:a16="http://schemas.microsoft.com/office/drawing/2014/main" id="{A7395AC1-B6EB-4FF4-A0F7-281B75CB5D23}"/>
              </a:ext>
            </a:extLst>
          </p:cNvPr>
          <p:cNvSpPr txBox="1"/>
          <p:nvPr/>
        </p:nvSpPr>
        <p:spPr>
          <a:xfrm>
            <a:off x="9429304" y="1512688"/>
            <a:ext cx="1222545" cy="461665"/>
          </a:xfrm>
          <a:prstGeom prst="rect">
            <a:avLst/>
          </a:prstGeom>
          <a:noFill/>
          <a:ln>
            <a:noFill/>
          </a:ln>
        </p:spPr>
        <p:txBody>
          <a:bodyPr vert="horz" wrap="square" lIns="91440" tIns="45720" rIns="91440" bIns="45720" rtlCol="0" anchor="t"/>
          <a:lstStyle/>
          <a:p>
            <a:pPr algn="ctr">
              <a:lnSpc>
                <a:spcPct val="110000"/>
              </a:lnSpc>
            </a:pPr>
            <a:r>
              <a:rPr kumimoji="1" lang="en-US" altLang="zh-CN" sz="2400" dirty="0">
                <a:ln w="12700">
                  <a:noFill/>
                </a:ln>
                <a:solidFill>
                  <a:srgbClr val="FFFFFF">
                    <a:alpha val="100000"/>
                  </a:srgbClr>
                </a:solidFill>
                <a:latin typeface="OPPOSans H"/>
                <a:ea typeface="OPPOSans H"/>
                <a:cs typeface="OPPOSans H"/>
              </a:rPr>
              <a:t>03</a:t>
            </a:r>
            <a:endParaRPr kumimoji="1" lang="zh-CN" altLang="en-US" dirty="0"/>
          </a:p>
        </p:txBody>
      </p:sp>
      <p:sp>
        <p:nvSpPr>
          <p:cNvPr id="26" name="标题 1">
            <a:extLst>
              <a:ext uri="{FF2B5EF4-FFF2-40B4-BE49-F238E27FC236}">
                <a16:creationId xmlns:a16="http://schemas.microsoft.com/office/drawing/2014/main" id="{0EC0C03C-223C-438D-9BB3-43555577E6D8}"/>
              </a:ext>
            </a:extLst>
          </p:cNvPr>
          <p:cNvSpPr txBox="1"/>
          <p:nvPr/>
        </p:nvSpPr>
        <p:spPr>
          <a:xfrm>
            <a:off x="9785539" y="2919563"/>
            <a:ext cx="510074" cy="68396"/>
          </a:xfrm>
          <a:prstGeom prst="roundRect">
            <a:avLst>
              <a:gd name="adj" fmla="val 50000"/>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a:extLst>
              <a:ext uri="{FF2B5EF4-FFF2-40B4-BE49-F238E27FC236}">
                <a16:creationId xmlns:a16="http://schemas.microsoft.com/office/drawing/2014/main" id="{781DD0FC-8810-47BB-BA4D-E48FCCA4854A}"/>
              </a:ext>
            </a:extLst>
          </p:cNvPr>
          <p:cNvSpPr txBox="1"/>
          <p:nvPr/>
        </p:nvSpPr>
        <p:spPr>
          <a:xfrm>
            <a:off x="-542739" y="277945"/>
            <a:ext cx="4630596" cy="1059919"/>
          </a:xfrm>
          <a:prstGeom prst="rect">
            <a:avLst/>
          </a:prstGeom>
          <a:noFill/>
          <a:ln>
            <a:noFill/>
          </a:ln>
        </p:spPr>
        <p:txBody>
          <a:bodyPr vert="horz" wrap="square" lIns="91440" tIns="45720" rIns="91440" bIns="45720" rtlCol="0" anchor="ctr"/>
          <a:lstStyle/>
          <a:p>
            <a:pPr algn="ctr">
              <a:lnSpc>
                <a:spcPct val="130000"/>
              </a:lnSpc>
            </a:pPr>
            <a:r>
              <a:rPr kumimoji="1" lang="en-US" altLang="zh-CN" sz="3000" dirty="0" err="1">
                <a:ln w="12700">
                  <a:noFill/>
                </a:ln>
                <a:latin typeface="OPPOSans H"/>
                <a:ea typeface="OPPOSans H"/>
                <a:cs typeface="OPPOSans H"/>
              </a:rPr>
              <a:t>后端技术实现</a:t>
            </a:r>
            <a:endParaRPr kumimoji="1" lang="zh-CN" altLang="en-US" sz="3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标题 1"/>
          <p:cNvSpPr txBox="1"/>
          <p:nvPr/>
        </p:nvSpPr>
        <p:spPr>
          <a:xfrm>
            <a:off x="426655" y="552078"/>
            <a:ext cx="11338690" cy="5898229"/>
          </a:xfrm>
          <a:prstGeom prst="roundRect">
            <a:avLst>
              <a:gd name="adj" fmla="val 5633"/>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 y="1"/>
            <a:ext cx="1058779" cy="1227240"/>
          </a:xfrm>
          <a:custGeom>
            <a:avLst/>
            <a:gdLst>
              <a:gd name="connsiteX0" fmla="*/ 0 w 983070"/>
              <a:gd name="connsiteY0" fmla="*/ 0 h 1139485"/>
              <a:gd name="connsiteX1" fmla="*/ 799953 w 983070"/>
              <a:gd name="connsiteY1" fmla="*/ 0 h 1139485"/>
              <a:gd name="connsiteX2" fmla="*/ 867176 w 983070"/>
              <a:gd name="connsiteY2" fmla="*/ 81475 h 1139485"/>
              <a:gd name="connsiteX3" fmla="*/ 983070 w 983070"/>
              <a:gd name="connsiteY3" fmla="*/ 460886 h 1139485"/>
              <a:gd name="connsiteX4" fmla="*/ 304471 w 983070"/>
              <a:gd name="connsiteY4" fmla="*/ 1139485 h 1139485"/>
              <a:gd name="connsiteX5" fmla="*/ 40330 w 983070"/>
              <a:gd name="connsiteY5" fmla="*/ 1086157 h 1139485"/>
              <a:gd name="connsiteX6" fmla="*/ 0 w 983070"/>
              <a:gd name="connsiteY6" fmla="*/ 1064267 h 1139485"/>
            </a:gdLst>
            <a:ahLst/>
            <a:cxnLst/>
            <a:rect l="l" t="t" r="r" b="b"/>
            <a:pathLst>
              <a:path w="983070" h="1139485">
                <a:moveTo>
                  <a:pt x="0" y="0"/>
                </a:moveTo>
                <a:lnTo>
                  <a:pt x="799953" y="0"/>
                </a:lnTo>
                <a:lnTo>
                  <a:pt x="867176" y="81475"/>
                </a:lnTo>
                <a:cubicBezTo>
                  <a:pt x="940346" y="189780"/>
                  <a:pt x="983070" y="320344"/>
                  <a:pt x="983070" y="460886"/>
                </a:cubicBezTo>
                <a:cubicBezTo>
                  <a:pt x="983070" y="835666"/>
                  <a:pt x="679251" y="1139485"/>
                  <a:pt x="304471" y="1139485"/>
                </a:cubicBezTo>
                <a:cubicBezTo>
                  <a:pt x="210776" y="1139485"/>
                  <a:pt x="121516" y="1120496"/>
                  <a:pt x="40330" y="1086157"/>
                </a:cubicBezTo>
                <a:lnTo>
                  <a:pt x="0" y="1064267"/>
                </a:ln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23888" y="712392"/>
            <a:ext cx="10944225" cy="5533627"/>
          </a:xfrm>
          <a:prstGeom prst="roundRect">
            <a:avLst>
              <a:gd name="adj" fmla="val 4817"/>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820886" y="5486399"/>
            <a:ext cx="1846302" cy="1371601"/>
          </a:xfrm>
          <a:custGeom>
            <a:avLst/>
            <a:gdLst>
              <a:gd name="connsiteX0" fmla="*/ 923151 w 1846302"/>
              <a:gd name="connsiteY0" fmla="*/ 0 h 1371601"/>
              <a:gd name="connsiteX1" fmla="*/ 1846302 w 1846302"/>
              <a:gd name="connsiteY1" fmla="*/ 923151 h 1371601"/>
              <a:gd name="connsiteX2" fmla="*/ 1773756 w 1846302"/>
              <a:gd name="connsiteY2" fmla="*/ 1282483 h 1371601"/>
              <a:gd name="connsiteX3" fmla="*/ 1725384 w 1846302"/>
              <a:gd name="connsiteY3" fmla="*/ 1371601 h 1371601"/>
              <a:gd name="connsiteX4" fmla="*/ 120917 w 1846302"/>
              <a:gd name="connsiteY4" fmla="*/ 1371601 h 1371601"/>
              <a:gd name="connsiteX5" fmla="*/ 72546 w 1846302"/>
              <a:gd name="connsiteY5" fmla="*/ 1282483 h 1371601"/>
              <a:gd name="connsiteX6" fmla="*/ 0 w 1846302"/>
              <a:gd name="connsiteY6" fmla="*/ 923151 h 1371601"/>
              <a:gd name="connsiteX7" fmla="*/ 923151 w 1846302"/>
              <a:gd name="connsiteY7" fmla="*/ 0 h 1371601"/>
            </a:gdLst>
            <a:ahLst/>
            <a:cxnLst/>
            <a:rect l="l" t="t" r="r" b="b"/>
            <a:pathLst>
              <a:path w="1846302" h="1371601">
                <a:moveTo>
                  <a:pt x="923151" y="0"/>
                </a:moveTo>
                <a:cubicBezTo>
                  <a:pt x="1432993" y="0"/>
                  <a:pt x="1846302" y="413309"/>
                  <a:pt x="1846302" y="923151"/>
                </a:cubicBezTo>
                <a:cubicBezTo>
                  <a:pt x="1846302" y="1050612"/>
                  <a:pt x="1820470" y="1172039"/>
                  <a:pt x="1773756" y="1282483"/>
                </a:cubicBezTo>
                <a:lnTo>
                  <a:pt x="1725384" y="1371601"/>
                </a:lnTo>
                <a:lnTo>
                  <a:pt x="120917" y="1371601"/>
                </a:lnTo>
                <a:lnTo>
                  <a:pt x="72546" y="1282483"/>
                </a:lnTo>
                <a:cubicBezTo>
                  <a:pt x="25832" y="1172039"/>
                  <a:pt x="0" y="1050612"/>
                  <a:pt x="0" y="923151"/>
                </a:cubicBezTo>
                <a:cubicBezTo>
                  <a:pt x="0" y="413309"/>
                  <a:pt x="413309" y="0"/>
                  <a:pt x="923151" y="0"/>
                </a:cubicBez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10337633" y="0"/>
            <a:ext cx="1854367" cy="1916160"/>
          </a:xfrm>
          <a:custGeom>
            <a:avLst/>
            <a:gdLst>
              <a:gd name="connsiteX0" fmla="*/ 1304177 w 1854367"/>
              <a:gd name="connsiteY0" fmla="*/ 507019 h 1916160"/>
              <a:gd name="connsiteX1" fmla="*/ 1199215 w 1854367"/>
              <a:gd name="connsiteY1" fmla="*/ 611982 h 1916160"/>
              <a:gd name="connsiteX2" fmla="*/ 1304177 w 1854367"/>
              <a:gd name="connsiteY2" fmla="*/ 716945 h 1916160"/>
              <a:gd name="connsiteX3" fmla="*/ 1409141 w 1854367"/>
              <a:gd name="connsiteY3" fmla="*/ 611982 h 1916160"/>
              <a:gd name="connsiteX4" fmla="*/ 1304177 w 1854367"/>
              <a:gd name="connsiteY4" fmla="*/ 507019 h 1916160"/>
              <a:gd name="connsiteX5" fmla="*/ 1304179 w 1854367"/>
              <a:gd name="connsiteY5" fmla="*/ 504039 h 1916160"/>
              <a:gd name="connsiteX6" fmla="*/ 1412121 w 1854367"/>
              <a:gd name="connsiteY6" fmla="*/ 611982 h 1916160"/>
              <a:gd name="connsiteX7" fmla="*/ 1304179 w 1854367"/>
              <a:gd name="connsiteY7" fmla="*/ 719925 h 1916160"/>
              <a:gd name="connsiteX8" fmla="*/ 1196235 w 1854367"/>
              <a:gd name="connsiteY8" fmla="*/ 611982 h 1916160"/>
              <a:gd name="connsiteX9" fmla="*/ 1304179 w 1854367"/>
              <a:gd name="connsiteY9" fmla="*/ 504039 h 1916160"/>
              <a:gd name="connsiteX10" fmla="*/ 1304179 w 1854367"/>
              <a:gd name="connsiteY10" fmla="*/ 401271 h 1916160"/>
              <a:gd name="connsiteX11" fmla="*/ 1093469 w 1854367"/>
              <a:gd name="connsiteY11" fmla="*/ 611981 h 1916160"/>
              <a:gd name="connsiteX12" fmla="*/ 1304179 w 1854367"/>
              <a:gd name="connsiteY12" fmla="*/ 822691 h 1916160"/>
              <a:gd name="connsiteX13" fmla="*/ 1514888 w 1854367"/>
              <a:gd name="connsiteY13" fmla="*/ 611981 h 1916160"/>
              <a:gd name="connsiteX14" fmla="*/ 1304179 w 1854367"/>
              <a:gd name="connsiteY14" fmla="*/ 401271 h 1916160"/>
              <a:gd name="connsiteX15" fmla="*/ 1304179 w 1854367"/>
              <a:gd name="connsiteY15" fmla="*/ 395290 h 1916160"/>
              <a:gd name="connsiteX16" fmla="*/ 1520869 w 1854367"/>
              <a:gd name="connsiteY16" fmla="*/ 611981 h 1916160"/>
              <a:gd name="connsiteX17" fmla="*/ 1304179 w 1854367"/>
              <a:gd name="connsiteY17" fmla="*/ 828672 h 1916160"/>
              <a:gd name="connsiteX18" fmla="*/ 1087488 w 1854367"/>
              <a:gd name="connsiteY18" fmla="*/ 611981 h 1916160"/>
              <a:gd name="connsiteX19" fmla="*/ 1304179 w 1854367"/>
              <a:gd name="connsiteY19" fmla="*/ 395290 h 1916160"/>
              <a:gd name="connsiteX20" fmla="*/ 1304179 w 1854367"/>
              <a:gd name="connsiteY20" fmla="*/ 295524 h 1916160"/>
              <a:gd name="connsiteX21" fmla="*/ 987721 w 1854367"/>
              <a:gd name="connsiteY21" fmla="*/ 611982 h 1916160"/>
              <a:gd name="connsiteX22" fmla="*/ 1304179 w 1854367"/>
              <a:gd name="connsiteY22" fmla="*/ 928440 h 1916160"/>
              <a:gd name="connsiteX23" fmla="*/ 1620636 w 1854367"/>
              <a:gd name="connsiteY23" fmla="*/ 611982 h 1916160"/>
              <a:gd name="connsiteX24" fmla="*/ 1304179 w 1854367"/>
              <a:gd name="connsiteY24" fmla="*/ 295524 h 1916160"/>
              <a:gd name="connsiteX25" fmla="*/ 1304179 w 1854367"/>
              <a:gd name="connsiteY25" fmla="*/ 286542 h 1916160"/>
              <a:gd name="connsiteX26" fmla="*/ 1629618 w 1854367"/>
              <a:gd name="connsiteY26" fmla="*/ 611982 h 1916160"/>
              <a:gd name="connsiteX27" fmla="*/ 1304179 w 1854367"/>
              <a:gd name="connsiteY27" fmla="*/ 937422 h 1916160"/>
              <a:gd name="connsiteX28" fmla="*/ 978739 w 1854367"/>
              <a:gd name="connsiteY28" fmla="*/ 611982 h 1916160"/>
              <a:gd name="connsiteX29" fmla="*/ 1304179 w 1854367"/>
              <a:gd name="connsiteY29" fmla="*/ 286542 h 1916160"/>
              <a:gd name="connsiteX30" fmla="*/ 1304177 w 1854367"/>
              <a:gd name="connsiteY30" fmla="*/ 189777 h 1916160"/>
              <a:gd name="connsiteX31" fmla="*/ 881973 w 1854367"/>
              <a:gd name="connsiteY31" fmla="*/ 611982 h 1916160"/>
              <a:gd name="connsiteX32" fmla="*/ 1304177 w 1854367"/>
              <a:gd name="connsiteY32" fmla="*/ 1034187 h 1916160"/>
              <a:gd name="connsiteX33" fmla="*/ 1726382 w 1854367"/>
              <a:gd name="connsiteY33" fmla="*/ 611982 h 1916160"/>
              <a:gd name="connsiteX34" fmla="*/ 1304177 w 1854367"/>
              <a:gd name="connsiteY34" fmla="*/ 189777 h 1916160"/>
              <a:gd name="connsiteX35" fmla="*/ 1304177 w 1854367"/>
              <a:gd name="connsiteY35" fmla="*/ 177793 h 1916160"/>
              <a:gd name="connsiteX36" fmla="*/ 1738366 w 1854367"/>
              <a:gd name="connsiteY36" fmla="*/ 611982 h 1916160"/>
              <a:gd name="connsiteX37" fmla="*/ 1304177 w 1854367"/>
              <a:gd name="connsiteY37" fmla="*/ 1046170 h 1916160"/>
              <a:gd name="connsiteX38" fmla="*/ 869989 w 1854367"/>
              <a:gd name="connsiteY38" fmla="*/ 611982 h 1916160"/>
              <a:gd name="connsiteX39" fmla="*/ 1304177 w 1854367"/>
              <a:gd name="connsiteY39" fmla="*/ 177793 h 1916160"/>
              <a:gd name="connsiteX40" fmla="*/ 1304177 w 1854367"/>
              <a:gd name="connsiteY40" fmla="*/ 84030 h 1916160"/>
              <a:gd name="connsiteX41" fmla="*/ 776226 w 1854367"/>
              <a:gd name="connsiteY41" fmla="*/ 611982 h 1916160"/>
              <a:gd name="connsiteX42" fmla="*/ 1304177 w 1854367"/>
              <a:gd name="connsiteY42" fmla="*/ 1139933 h 1916160"/>
              <a:gd name="connsiteX43" fmla="*/ 1832129 w 1854367"/>
              <a:gd name="connsiteY43" fmla="*/ 611982 h 1916160"/>
              <a:gd name="connsiteX44" fmla="*/ 1304177 w 1854367"/>
              <a:gd name="connsiteY44" fmla="*/ 84030 h 1916160"/>
              <a:gd name="connsiteX45" fmla="*/ 1304179 w 1854367"/>
              <a:gd name="connsiteY45" fmla="*/ 69044 h 1916160"/>
              <a:gd name="connsiteX46" fmla="*/ 1847116 w 1854367"/>
              <a:gd name="connsiteY46" fmla="*/ 611982 h 1916160"/>
              <a:gd name="connsiteX47" fmla="*/ 1304179 w 1854367"/>
              <a:gd name="connsiteY47" fmla="*/ 1154919 h 1916160"/>
              <a:gd name="connsiteX48" fmla="*/ 761241 w 1854367"/>
              <a:gd name="connsiteY48" fmla="*/ 611982 h 1916160"/>
              <a:gd name="connsiteX49" fmla="*/ 1304179 w 1854367"/>
              <a:gd name="connsiteY49" fmla="*/ 69044 h 1916160"/>
              <a:gd name="connsiteX50" fmla="*/ 1719039 w 1854367"/>
              <a:gd name="connsiteY50" fmla="*/ 0 h 1916160"/>
              <a:gd name="connsiteX51" fmla="*/ 1751868 w 1854367"/>
              <a:gd name="connsiteY51" fmla="*/ 0 h 1916160"/>
              <a:gd name="connsiteX52" fmla="*/ 1841887 w 1854367"/>
              <a:gd name="connsiteY52" fmla="*/ 74273 h 1916160"/>
              <a:gd name="connsiteX53" fmla="*/ 1854367 w 1854367"/>
              <a:gd name="connsiteY53" fmla="*/ 89399 h 1916160"/>
              <a:gd name="connsiteX54" fmla="*/ 1854367 w 1854367"/>
              <a:gd name="connsiteY54" fmla="*/ 122227 h 1916160"/>
              <a:gd name="connsiteX55" fmla="*/ 1827046 w 1854367"/>
              <a:gd name="connsiteY55" fmla="*/ 89114 h 1916160"/>
              <a:gd name="connsiteX56" fmla="*/ 1460379 w 1854367"/>
              <a:gd name="connsiteY56" fmla="*/ 0 h 1916160"/>
              <a:gd name="connsiteX57" fmla="*/ 1520772 w 1854367"/>
              <a:gd name="connsiteY57" fmla="*/ 0 h 1916160"/>
              <a:gd name="connsiteX58" fmla="*/ 1557842 w 1854367"/>
              <a:gd name="connsiteY58" fmla="*/ 11508 h 1916160"/>
              <a:gd name="connsiteX59" fmla="*/ 1844565 w 1854367"/>
              <a:gd name="connsiteY59" fmla="*/ 247617 h 1916160"/>
              <a:gd name="connsiteX60" fmla="*/ 1854367 w 1854367"/>
              <a:gd name="connsiteY60" fmla="*/ 265675 h 1916160"/>
              <a:gd name="connsiteX61" fmla="*/ 1854367 w 1854367"/>
              <a:gd name="connsiteY61" fmla="*/ 303211 h 1916160"/>
              <a:gd name="connsiteX62" fmla="*/ 1829650 w 1854367"/>
              <a:gd name="connsiteY62" fmla="*/ 257674 h 1916160"/>
              <a:gd name="connsiteX63" fmla="*/ 1550841 w 1854367"/>
              <a:gd name="connsiteY63" fmla="*/ 28081 h 1916160"/>
              <a:gd name="connsiteX64" fmla="*/ 1087583 w 1854367"/>
              <a:gd name="connsiteY64" fmla="*/ 0 h 1916160"/>
              <a:gd name="connsiteX65" fmla="*/ 1147975 w 1854367"/>
              <a:gd name="connsiteY65" fmla="*/ 0 h 1916160"/>
              <a:gd name="connsiteX66" fmla="*/ 1057513 w 1854367"/>
              <a:gd name="connsiteY66" fmla="*/ 28081 h 1916160"/>
              <a:gd name="connsiteX67" fmla="*/ 670479 w 1854367"/>
              <a:gd name="connsiteY67" fmla="*/ 611981 h 1916160"/>
              <a:gd name="connsiteX68" fmla="*/ 1304177 w 1854367"/>
              <a:gd name="connsiteY68" fmla="*/ 1245679 h 1916160"/>
              <a:gd name="connsiteX69" fmla="*/ 1829650 w 1854367"/>
              <a:gd name="connsiteY69" fmla="*/ 966287 h 1916160"/>
              <a:gd name="connsiteX70" fmla="*/ 1854367 w 1854367"/>
              <a:gd name="connsiteY70" fmla="*/ 920750 h 1916160"/>
              <a:gd name="connsiteX71" fmla="*/ 1854367 w 1854367"/>
              <a:gd name="connsiteY71" fmla="*/ 958286 h 1916160"/>
              <a:gd name="connsiteX72" fmla="*/ 1844565 w 1854367"/>
              <a:gd name="connsiteY72" fmla="*/ 976344 h 1916160"/>
              <a:gd name="connsiteX73" fmla="*/ 1304177 w 1854367"/>
              <a:gd name="connsiteY73" fmla="*/ 1263666 h 1916160"/>
              <a:gd name="connsiteX74" fmla="*/ 652492 w 1854367"/>
              <a:gd name="connsiteY74" fmla="*/ 611981 h 1916160"/>
              <a:gd name="connsiteX75" fmla="*/ 1050512 w 1854367"/>
              <a:gd name="connsiteY75" fmla="*/ 11508 h 1916160"/>
              <a:gd name="connsiteX76" fmla="*/ 856490 w 1854367"/>
              <a:gd name="connsiteY76" fmla="*/ 0 h 1916160"/>
              <a:gd name="connsiteX77" fmla="*/ 889318 w 1854367"/>
              <a:gd name="connsiteY77" fmla="*/ 0 h 1916160"/>
              <a:gd name="connsiteX78" fmla="*/ 781311 w 1854367"/>
              <a:gd name="connsiteY78" fmla="*/ 89114 h 1916160"/>
              <a:gd name="connsiteX79" fmla="*/ 564732 w 1854367"/>
              <a:gd name="connsiteY79" fmla="*/ 611982 h 1916160"/>
              <a:gd name="connsiteX80" fmla="*/ 1304179 w 1854367"/>
              <a:gd name="connsiteY80" fmla="*/ 1351428 h 1916160"/>
              <a:gd name="connsiteX81" fmla="*/ 1827046 w 1854367"/>
              <a:gd name="connsiteY81" fmla="*/ 1134849 h 1916160"/>
              <a:gd name="connsiteX82" fmla="*/ 1854367 w 1854367"/>
              <a:gd name="connsiteY82" fmla="*/ 1101736 h 1916160"/>
              <a:gd name="connsiteX83" fmla="*/ 1854367 w 1854367"/>
              <a:gd name="connsiteY83" fmla="*/ 1134565 h 1916160"/>
              <a:gd name="connsiteX84" fmla="*/ 1841887 w 1854367"/>
              <a:gd name="connsiteY84" fmla="*/ 1149690 h 1916160"/>
              <a:gd name="connsiteX85" fmla="*/ 1304179 w 1854367"/>
              <a:gd name="connsiteY85" fmla="*/ 1372416 h 1916160"/>
              <a:gd name="connsiteX86" fmla="*/ 543744 w 1854367"/>
              <a:gd name="connsiteY86" fmla="*/ 611982 h 1916160"/>
              <a:gd name="connsiteX87" fmla="*/ 766470 w 1854367"/>
              <a:gd name="connsiteY87" fmla="*/ 74273 h 1916160"/>
              <a:gd name="connsiteX88" fmla="*/ 687409 w 1854367"/>
              <a:gd name="connsiteY88" fmla="*/ 0 h 1916160"/>
              <a:gd name="connsiteX89" fmla="*/ 723916 w 1854367"/>
              <a:gd name="connsiteY89" fmla="*/ 0 h 1916160"/>
              <a:gd name="connsiteX90" fmla="*/ 706536 w 1854367"/>
              <a:gd name="connsiteY90" fmla="*/ 14339 h 1916160"/>
              <a:gd name="connsiteX91" fmla="*/ 458985 w 1854367"/>
              <a:gd name="connsiteY91" fmla="*/ 611982 h 1916160"/>
              <a:gd name="connsiteX92" fmla="*/ 1304179 w 1854367"/>
              <a:gd name="connsiteY92" fmla="*/ 1457175 h 1916160"/>
              <a:gd name="connsiteX93" fmla="*/ 1776734 w 1854367"/>
              <a:gd name="connsiteY93" fmla="*/ 1312830 h 1916160"/>
              <a:gd name="connsiteX94" fmla="*/ 1854367 w 1854367"/>
              <a:gd name="connsiteY94" fmla="*/ 1248777 h 1916160"/>
              <a:gd name="connsiteX95" fmla="*/ 1854367 w 1854367"/>
              <a:gd name="connsiteY95" fmla="*/ 1279737 h 1916160"/>
              <a:gd name="connsiteX96" fmla="*/ 1790148 w 1854367"/>
              <a:gd name="connsiteY96" fmla="*/ 1332723 h 1916160"/>
              <a:gd name="connsiteX97" fmla="*/ 1304179 w 1854367"/>
              <a:gd name="connsiteY97" fmla="*/ 1481165 h 1916160"/>
              <a:gd name="connsiteX98" fmla="*/ 434996 w 1854367"/>
              <a:gd name="connsiteY98" fmla="*/ 611982 h 1916160"/>
              <a:gd name="connsiteX99" fmla="*/ 583439 w 1854367"/>
              <a:gd name="connsiteY99" fmla="*/ 126013 h 1916160"/>
              <a:gd name="connsiteX100" fmla="*/ 547066 w 1854367"/>
              <a:gd name="connsiteY100" fmla="*/ 0 h 1916160"/>
              <a:gd name="connsiteX101" fmla="*/ 581898 w 1854367"/>
              <a:gd name="connsiteY101" fmla="*/ 0 h 1916160"/>
              <a:gd name="connsiteX102" fmla="*/ 515644 w 1854367"/>
              <a:gd name="connsiteY102" fmla="*/ 80301 h 1916160"/>
              <a:gd name="connsiteX103" fmla="*/ 353238 w 1854367"/>
              <a:gd name="connsiteY103" fmla="*/ 611982 h 1916160"/>
              <a:gd name="connsiteX104" fmla="*/ 1304179 w 1854367"/>
              <a:gd name="connsiteY104" fmla="*/ 1562923 h 1916160"/>
              <a:gd name="connsiteX105" fmla="*/ 1835860 w 1854367"/>
              <a:gd name="connsiteY105" fmla="*/ 1400517 h 1916160"/>
              <a:gd name="connsiteX106" fmla="*/ 1854367 w 1854367"/>
              <a:gd name="connsiteY106" fmla="*/ 1385248 h 1916160"/>
              <a:gd name="connsiteX107" fmla="*/ 1854367 w 1854367"/>
              <a:gd name="connsiteY107" fmla="*/ 1420080 h 1916160"/>
              <a:gd name="connsiteX108" fmla="*/ 1850950 w 1854367"/>
              <a:gd name="connsiteY108" fmla="*/ 1422899 h 1916160"/>
              <a:gd name="connsiteX109" fmla="*/ 1304179 w 1854367"/>
              <a:gd name="connsiteY109" fmla="*/ 1589914 h 1916160"/>
              <a:gd name="connsiteX110" fmla="*/ 326247 w 1854367"/>
              <a:gd name="connsiteY110" fmla="*/ 611982 h 1916160"/>
              <a:gd name="connsiteX111" fmla="*/ 493263 w 1854367"/>
              <a:gd name="connsiteY111" fmla="*/ 65210 h 1916160"/>
              <a:gd name="connsiteX112" fmla="*/ 406721 w 1854367"/>
              <a:gd name="connsiteY112" fmla="*/ 0 h 1916160"/>
              <a:gd name="connsiteX113" fmla="*/ 445427 w 1854367"/>
              <a:gd name="connsiteY113" fmla="*/ 0 h 1916160"/>
              <a:gd name="connsiteX114" fmla="*/ 427955 w 1854367"/>
              <a:gd name="connsiteY114" fmla="*/ 21176 h 1916160"/>
              <a:gd name="connsiteX115" fmla="*/ 247489 w 1854367"/>
              <a:gd name="connsiteY115" fmla="*/ 611981 h 1916160"/>
              <a:gd name="connsiteX116" fmla="*/ 1304177 w 1854367"/>
              <a:gd name="connsiteY116" fmla="*/ 1668669 h 1916160"/>
              <a:gd name="connsiteX117" fmla="*/ 1807858 w 1854367"/>
              <a:gd name="connsiteY117" fmla="*/ 1541133 h 1916160"/>
              <a:gd name="connsiteX118" fmla="*/ 1854367 w 1854367"/>
              <a:gd name="connsiteY118" fmla="*/ 1512877 h 1916160"/>
              <a:gd name="connsiteX119" fmla="*/ 1854367 w 1854367"/>
              <a:gd name="connsiteY119" fmla="*/ 1547934 h 1916160"/>
              <a:gd name="connsiteX120" fmla="*/ 1822153 w 1854367"/>
              <a:gd name="connsiteY120" fmla="*/ 1567505 h 1916160"/>
              <a:gd name="connsiteX121" fmla="*/ 1304177 w 1854367"/>
              <a:gd name="connsiteY121" fmla="*/ 1698661 h 1916160"/>
              <a:gd name="connsiteX122" fmla="*/ 217497 w 1854367"/>
              <a:gd name="connsiteY122" fmla="*/ 611981 h 1916160"/>
              <a:gd name="connsiteX123" fmla="*/ 403085 w 1854367"/>
              <a:gd name="connsiteY123" fmla="*/ 4407 h 1916160"/>
              <a:gd name="connsiteX124" fmla="*/ 282300 w 1854367"/>
              <a:gd name="connsiteY124" fmla="*/ 0 h 1916160"/>
              <a:gd name="connsiteX125" fmla="*/ 319672 w 1854367"/>
              <a:gd name="connsiteY125" fmla="*/ 0 h 1916160"/>
              <a:gd name="connsiteX126" fmla="*/ 233093 w 1854367"/>
              <a:gd name="connsiteY126" fmla="*/ 159509 h 1916160"/>
              <a:gd name="connsiteX127" fmla="*/ 141743 w 1854367"/>
              <a:gd name="connsiteY127" fmla="*/ 611982 h 1916160"/>
              <a:gd name="connsiteX128" fmla="*/ 1304179 w 1854367"/>
              <a:gd name="connsiteY128" fmla="*/ 1774417 h 1916160"/>
              <a:gd name="connsiteX129" fmla="*/ 1756651 w 1854367"/>
              <a:gd name="connsiteY129" fmla="*/ 1683067 h 1916160"/>
              <a:gd name="connsiteX130" fmla="*/ 1854367 w 1854367"/>
              <a:gd name="connsiteY130" fmla="*/ 1635995 h 1916160"/>
              <a:gd name="connsiteX131" fmla="*/ 1854367 w 1854367"/>
              <a:gd name="connsiteY131" fmla="*/ 1672583 h 1916160"/>
              <a:gd name="connsiteX132" fmla="*/ 1769494 w 1854367"/>
              <a:gd name="connsiteY132" fmla="*/ 1713468 h 1916160"/>
              <a:gd name="connsiteX133" fmla="*/ 1304179 w 1854367"/>
              <a:gd name="connsiteY133" fmla="*/ 1807411 h 1916160"/>
              <a:gd name="connsiteX134" fmla="*/ 108749 w 1854367"/>
              <a:gd name="connsiteY134" fmla="*/ 611982 h 1916160"/>
              <a:gd name="connsiteX135" fmla="*/ 202692 w 1854367"/>
              <a:gd name="connsiteY135" fmla="*/ 146666 h 1916160"/>
              <a:gd name="connsiteX136" fmla="*/ 159121 w 1854367"/>
              <a:gd name="connsiteY136" fmla="*/ 0 h 1916160"/>
              <a:gd name="connsiteX137" fmla="*/ 199892 w 1854367"/>
              <a:gd name="connsiteY137" fmla="*/ 0 h 1916160"/>
              <a:gd name="connsiteX138" fmla="*/ 135655 w 1854367"/>
              <a:gd name="connsiteY138" fmla="*/ 118348 h 1916160"/>
              <a:gd name="connsiteX139" fmla="*/ 35995 w 1854367"/>
              <a:gd name="connsiteY139" fmla="*/ 611982 h 1916160"/>
              <a:gd name="connsiteX140" fmla="*/ 1304177 w 1854367"/>
              <a:gd name="connsiteY140" fmla="*/ 1880164 h 1916160"/>
              <a:gd name="connsiteX141" fmla="*/ 1797811 w 1854367"/>
              <a:gd name="connsiteY141" fmla="*/ 1780504 h 1916160"/>
              <a:gd name="connsiteX142" fmla="*/ 1854367 w 1854367"/>
              <a:gd name="connsiteY142" fmla="*/ 1753260 h 1916160"/>
              <a:gd name="connsiteX143" fmla="*/ 1854367 w 1854367"/>
              <a:gd name="connsiteY143" fmla="*/ 1793177 h 1916160"/>
              <a:gd name="connsiteX144" fmla="*/ 1811824 w 1854367"/>
              <a:gd name="connsiteY144" fmla="*/ 1813671 h 1916160"/>
              <a:gd name="connsiteX145" fmla="*/ 1304179 w 1854367"/>
              <a:gd name="connsiteY145" fmla="*/ 1916160 h 1916160"/>
              <a:gd name="connsiteX146" fmla="*/ 0 w 1854367"/>
              <a:gd name="connsiteY146" fmla="*/ 611982 h 1916160"/>
              <a:gd name="connsiteX147" fmla="*/ 102489 w 1854367"/>
              <a:gd name="connsiteY147" fmla="*/ 104336 h 1916160"/>
            </a:gdLst>
            <a:ahLst/>
            <a:cxnLst/>
            <a:rect l="l" t="t" r="r" b="b"/>
            <a:pathLst>
              <a:path w="1854367" h="1916160">
                <a:moveTo>
                  <a:pt x="1304177" y="507019"/>
                </a:moveTo>
                <a:cubicBezTo>
                  <a:pt x="1246209" y="507019"/>
                  <a:pt x="1199215" y="554013"/>
                  <a:pt x="1199215" y="611982"/>
                </a:cubicBezTo>
                <a:cubicBezTo>
                  <a:pt x="1199215" y="669951"/>
                  <a:pt x="1246209" y="716945"/>
                  <a:pt x="1304177" y="716945"/>
                </a:cubicBezTo>
                <a:cubicBezTo>
                  <a:pt x="1362147" y="716945"/>
                  <a:pt x="1409141" y="669951"/>
                  <a:pt x="1409141" y="611982"/>
                </a:cubicBezTo>
                <a:cubicBezTo>
                  <a:pt x="1409141" y="554013"/>
                  <a:pt x="1362147" y="507019"/>
                  <a:pt x="1304177" y="507019"/>
                </a:cubicBezTo>
                <a:close/>
                <a:moveTo>
                  <a:pt x="1304179" y="504039"/>
                </a:moveTo>
                <a:cubicBezTo>
                  <a:pt x="1363793" y="504039"/>
                  <a:pt x="1412121" y="552367"/>
                  <a:pt x="1412121" y="611982"/>
                </a:cubicBezTo>
                <a:cubicBezTo>
                  <a:pt x="1412121" y="671597"/>
                  <a:pt x="1363793" y="719925"/>
                  <a:pt x="1304179" y="719925"/>
                </a:cubicBezTo>
                <a:cubicBezTo>
                  <a:pt x="1244563" y="719925"/>
                  <a:pt x="1196235" y="671597"/>
                  <a:pt x="1196235" y="611982"/>
                </a:cubicBezTo>
                <a:cubicBezTo>
                  <a:pt x="1196235" y="552367"/>
                  <a:pt x="1244563" y="504039"/>
                  <a:pt x="1304179" y="504039"/>
                </a:cubicBezTo>
                <a:close/>
                <a:moveTo>
                  <a:pt x="1304179" y="401271"/>
                </a:moveTo>
                <a:cubicBezTo>
                  <a:pt x="1187807" y="401271"/>
                  <a:pt x="1093469" y="495609"/>
                  <a:pt x="1093469" y="611981"/>
                </a:cubicBezTo>
                <a:cubicBezTo>
                  <a:pt x="1093469" y="728353"/>
                  <a:pt x="1187807" y="822691"/>
                  <a:pt x="1304179" y="822691"/>
                </a:cubicBezTo>
                <a:cubicBezTo>
                  <a:pt x="1420551" y="822691"/>
                  <a:pt x="1514888" y="728353"/>
                  <a:pt x="1514888" y="611981"/>
                </a:cubicBezTo>
                <a:cubicBezTo>
                  <a:pt x="1514888" y="495609"/>
                  <a:pt x="1420551" y="401271"/>
                  <a:pt x="1304179" y="401271"/>
                </a:cubicBezTo>
                <a:close/>
                <a:moveTo>
                  <a:pt x="1304179" y="395290"/>
                </a:moveTo>
                <a:cubicBezTo>
                  <a:pt x="1423853" y="395290"/>
                  <a:pt x="1520869" y="492306"/>
                  <a:pt x="1520869" y="611981"/>
                </a:cubicBezTo>
                <a:cubicBezTo>
                  <a:pt x="1520869" y="731656"/>
                  <a:pt x="1423853" y="828672"/>
                  <a:pt x="1304179" y="828672"/>
                </a:cubicBezTo>
                <a:cubicBezTo>
                  <a:pt x="1184503" y="828672"/>
                  <a:pt x="1087488" y="731656"/>
                  <a:pt x="1087488" y="611981"/>
                </a:cubicBezTo>
                <a:cubicBezTo>
                  <a:pt x="1087488" y="492306"/>
                  <a:pt x="1184503" y="395290"/>
                  <a:pt x="1304179" y="395290"/>
                </a:cubicBezTo>
                <a:close/>
                <a:moveTo>
                  <a:pt x="1304179" y="295524"/>
                </a:moveTo>
                <a:cubicBezTo>
                  <a:pt x="1129404" y="295524"/>
                  <a:pt x="987721" y="437207"/>
                  <a:pt x="987721" y="611982"/>
                </a:cubicBezTo>
                <a:cubicBezTo>
                  <a:pt x="987721" y="786756"/>
                  <a:pt x="1129404" y="928440"/>
                  <a:pt x="1304179" y="928440"/>
                </a:cubicBezTo>
                <a:cubicBezTo>
                  <a:pt x="1478953" y="928440"/>
                  <a:pt x="1620636" y="786756"/>
                  <a:pt x="1620636" y="611982"/>
                </a:cubicBezTo>
                <a:cubicBezTo>
                  <a:pt x="1620636" y="437207"/>
                  <a:pt x="1478953" y="295524"/>
                  <a:pt x="1304179" y="295524"/>
                </a:cubicBezTo>
                <a:close/>
                <a:moveTo>
                  <a:pt x="1304179" y="286542"/>
                </a:moveTo>
                <a:cubicBezTo>
                  <a:pt x="1483914" y="286542"/>
                  <a:pt x="1629618" y="432246"/>
                  <a:pt x="1629618" y="611982"/>
                </a:cubicBezTo>
                <a:cubicBezTo>
                  <a:pt x="1629618" y="791718"/>
                  <a:pt x="1483914" y="937422"/>
                  <a:pt x="1304179" y="937422"/>
                </a:cubicBezTo>
                <a:cubicBezTo>
                  <a:pt x="1124443" y="937422"/>
                  <a:pt x="978739" y="791718"/>
                  <a:pt x="978739" y="611982"/>
                </a:cubicBezTo>
                <a:cubicBezTo>
                  <a:pt x="978739" y="432246"/>
                  <a:pt x="1124443" y="286542"/>
                  <a:pt x="1304179" y="286542"/>
                </a:cubicBezTo>
                <a:close/>
                <a:moveTo>
                  <a:pt x="1304177" y="189777"/>
                </a:moveTo>
                <a:cubicBezTo>
                  <a:pt x="1071001" y="189777"/>
                  <a:pt x="881973" y="378805"/>
                  <a:pt x="881973" y="611982"/>
                </a:cubicBezTo>
                <a:cubicBezTo>
                  <a:pt x="881973" y="845158"/>
                  <a:pt x="1071001" y="1034187"/>
                  <a:pt x="1304177" y="1034187"/>
                </a:cubicBezTo>
                <a:cubicBezTo>
                  <a:pt x="1537354" y="1034187"/>
                  <a:pt x="1726382" y="845158"/>
                  <a:pt x="1726382" y="611982"/>
                </a:cubicBezTo>
                <a:cubicBezTo>
                  <a:pt x="1726382" y="378805"/>
                  <a:pt x="1537354" y="189777"/>
                  <a:pt x="1304177" y="189777"/>
                </a:cubicBezTo>
                <a:close/>
                <a:moveTo>
                  <a:pt x="1304177" y="177793"/>
                </a:moveTo>
                <a:cubicBezTo>
                  <a:pt x="1543973" y="177793"/>
                  <a:pt x="1738366" y="372186"/>
                  <a:pt x="1738366" y="611982"/>
                </a:cubicBezTo>
                <a:cubicBezTo>
                  <a:pt x="1738366" y="851777"/>
                  <a:pt x="1543973" y="1046170"/>
                  <a:pt x="1304177" y="1046170"/>
                </a:cubicBezTo>
                <a:cubicBezTo>
                  <a:pt x="1064382" y="1046170"/>
                  <a:pt x="869989" y="851777"/>
                  <a:pt x="869989" y="611982"/>
                </a:cubicBezTo>
                <a:cubicBezTo>
                  <a:pt x="869989" y="372186"/>
                  <a:pt x="1064382" y="177793"/>
                  <a:pt x="1304177" y="177793"/>
                </a:cubicBezTo>
                <a:close/>
                <a:moveTo>
                  <a:pt x="1304177" y="84030"/>
                </a:moveTo>
                <a:cubicBezTo>
                  <a:pt x="1012598" y="84030"/>
                  <a:pt x="776226" y="320402"/>
                  <a:pt x="776226" y="611982"/>
                </a:cubicBezTo>
                <a:cubicBezTo>
                  <a:pt x="776226" y="903561"/>
                  <a:pt x="1012598" y="1139933"/>
                  <a:pt x="1304177" y="1139933"/>
                </a:cubicBezTo>
                <a:cubicBezTo>
                  <a:pt x="1595757" y="1139933"/>
                  <a:pt x="1832129" y="903561"/>
                  <a:pt x="1832129" y="611982"/>
                </a:cubicBezTo>
                <a:cubicBezTo>
                  <a:pt x="1832129" y="320402"/>
                  <a:pt x="1595757" y="84030"/>
                  <a:pt x="1304177" y="84030"/>
                </a:cubicBezTo>
                <a:close/>
                <a:moveTo>
                  <a:pt x="1304179" y="69044"/>
                </a:moveTo>
                <a:cubicBezTo>
                  <a:pt x="1604034" y="69044"/>
                  <a:pt x="1847116" y="312126"/>
                  <a:pt x="1847116" y="611982"/>
                </a:cubicBezTo>
                <a:cubicBezTo>
                  <a:pt x="1847116" y="911837"/>
                  <a:pt x="1604034" y="1154919"/>
                  <a:pt x="1304179" y="1154919"/>
                </a:cubicBezTo>
                <a:cubicBezTo>
                  <a:pt x="1004323" y="1154919"/>
                  <a:pt x="761241" y="911837"/>
                  <a:pt x="761241" y="611982"/>
                </a:cubicBezTo>
                <a:cubicBezTo>
                  <a:pt x="761241" y="312126"/>
                  <a:pt x="1004323" y="69044"/>
                  <a:pt x="1304179" y="69044"/>
                </a:cubicBezTo>
                <a:close/>
                <a:moveTo>
                  <a:pt x="1719039" y="0"/>
                </a:moveTo>
                <a:lnTo>
                  <a:pt x="1751868" y="0"/>
                </a:lnTo>
                <a:lnTo>
                  <a:pt x="1841887" y="74273"/>
                </a:lnTo>
                <a:lnTo>
                  <a:pt x="1854367" y="89399"/>
                </a:lnTo>
                <a:lnTo>
                  <a:pt x="1854367" y="122227"/>
                </a:lnTo>
                <a:lnTo>
                  <a:pt x="1827046" y="89114"/>
                </a:lnTo>
                <a:close/>
                <a:moveTo>
                  <a:pt x="1460379" y="0"/>
                </a:moveTo>
                <a:lnTo>
                  <a:pt x="1520772" y="0"/>
                </a:lnTo>
                <a:lnTo>
                  <a:pt x="1557842" y="11508"/>
                </a:lnTo>
                <a:cubicBezTo>
                  <a:pt x="1674792" y="60973"/>
                  <a:pt x="1774298" y="143607"/>
                  <a:pt x="1844565" y="247617"/>
                </a:cubicBezTo>
                <a:lnTo>
                  <a:pt x="1854367" y="265675"/>
                </a:lnTo>
                <a:lnTo>
                  <a:pt x="1854367" y="303211"/>
                </a:lnTo>
                <a:lnTo>
                  <a:pt x="1829650" y="257674"/>
                </a:lnTo>
                <a:cubicBezTo>
                  <a:pt x="1761322" y="156535"/>
                  <a:pt x="1664563" y="76181"/>
                  <a:pt x="1550841" y="28081"/>
                </a:cubicBezTo>
                <a:close/>
                <a:moveTo>
                  <a:pt x="1087583" y="0"/>
                </a:moveTo>
                <a:lnTo>
                  <a:pt x="1147975" y="0"/>
                </a:lnTo>
                <a:lnTo>
                  <a:pt x="1057513" y="28081"/>
                </a:lnTo>
                <a:cubicBezTo>
                  <a:pt x="830070" y="124282"/>
                  <a:pt x="670479" y="349494"/>
                  <a:pt x="670479" y="611981"/>
                </a:cubicBezTo>
                <a:cubicBezTo>
                  <a:pt x="670479" y="961962"/>
                  <a:pt x="954196" y="1245679"/>
                  <a:pt x="1304177" y="1245679"/>
                </a:cubicBezTo>
                <a:cubicBezTo>
                  <a:pt x="1522916" y="1245679"/>
                  <a:pt x="1715770" y="1134853"/>
                  <a:pt x="1829650" y="966287"/>
                </a:cubicBezTo>
                <a:lnTo>
                  <a:pt x="1854367" y="920750"/>
                </a:lnTo>
                <a:lnTo>
                  <a:pt x="1854367" y="958286"/>
                </a:lnTo>
                <a:lnTo>
                  <a:pt x="1844565" y="976344"/>
                </a:lnTo>
                <a:cubicBezTo>
                  <a:pt x="1727452" y="1149694"/>
                  <a:pt x="1529124" y="1263666"/>
                  <a:pt x="1304177" y="1263666"/>
                </a:cubicBezTo>
                <a:cubicBezTo>
                  <a:pt x="944262" y="1263666"/>
                  <a:pt x="652492" y="971896"/>
                  <a:pt x="652492" y="611981"/>
                </a:cubicBezTo>
                <a:cubicBezTo>
                  <a:pt x="652492" y="342044"/>
                  <a:pt x="816613" y="110439"/>
                  <a:pt x="1050512" y="11508"/>
                </a:cubicBezTo>
                <a:close/>
                <a:moveTo>
                  <a:pt x="856490" y="0"/>
                </a:moveTo>
                <a:lnTo>
                  <a:pt x="889318" y="0"/>
                </a:lnTo>
                <a:lnTo>
                  <a:pt x="781311" y="89114"/>
                </a:lnTo>
                <a:cubicBezTo>
                  <a:pt x="647498" y="222928"/>
                  <a:pt x="564732" y="407789"/>
                  <a:pt x="564732" y="611982"/>
                </a:cubicBezTo>
                <a:cubicBezTo>
                  <a:pt x="564732" y="1020367"/>
                  <a:pt x="895794" y="1351428"/>
                  <a:pt x="1304179" y="1351428"/>
                </a:cubicBezTo>
                <a:cubicBezTo>
                  <a:pt x="1508371" y="1351428"/>
                  <a:pt x="1693233" y="1268663"/>
                  <a:pt x="1827046" y="1134849"/>
                </a:cubicBezTo>
                <a:lnTo>
                  <a:pt x="1854367" y="1101736"/>
                </a:lnTo>
                <a:lnTo>
                  <a:pt x="1854367" y="1134565"/>
                </a:lnTo>
                <a:lnTo>
                  <a:pt x="1841887" y="1149690"/>
                </a:lnTo>
                <a:cubicBezTo>
                  <a:pt x="1704275" y="1287302"/>
                  <a:pt x="1514167" y="1372416"/>
                  <a:pt x="1304179" y="1372416"/>
                </a:cubicBezTo>
                <a:cubicBezTo>
                  <a:pt x="884202" y="1372416"/>
                  <a:pt x="543744" y="1031959"/>
                  <a:pt x="543744" y="611982"/>
                </a:cubicBezTo>
                <a:cubicBezTo>
                  <a:pt x="543744" y="401993"/>
                  <a:pt x="628858" y="211885"/>
                  <a:pt x="766470" y="74273"/>
                </a:cubicBezTo>
                <a:close/>
                <a:moveTo>
                  <a:pt x="687409" y="0"/>
                </a:moveTo>
                <a:lnTo>
                  <a:pt x="723916" y="0"/>
                </a:lnTo>
                <a:lnTo>
                  <a:pt x="706536" y="14339"/>
                </a:lnTo>
                <a:cubicBezTo>
                  <a:pt x="553586" y="167289"/>
                  <a:pt x="458985" y="378588"/>
                  <a:pt x="458985" y="611982"/>
                </a:cubicBezTo>
                <a:cubicBezTo>
                  <a:pt x="458985" y="1078770"/>
                  <a:pt x="837391" y="1457175"/>
                  <a:pt x="1304179" y="1457175"/>
                </a:cubicBezTo>
                <a:cubicBezTo>
                  <a:pt x="1479224" y="1457175"/>
                  <a:pt x="1641841" y="1403962"/>
                  <a:pt x="1776734" y="1312830"/>
                </a:cubicBezTo>
                <a:lnTo>
                  <a:pt x="1854367" y="1248777"/>
                </a:lnTo>
                <a:lnTo>
                  <a:pt x="1854367" y="1279737"/>
                </a:lnTo>
                <a:lnTo>
                  <a:pt x="1790148" y="1332723"/>
                </a:lnTo>
                <a:cubicBezTo>
                  <a:pt x="1651425" y="1426442"/>
                  <a:pt x="1484193" y="1481165"/>
                  <a:pt x="1304179" y="1481165"/>
                </a:cubicBezTo>
                <a:cubicBezTo>
                  <a:pt x="824143" y="1481165"/>
                  <a:pt x="434996" y="1092019"/>
                  <a:pt x="434996" y="611982"/>
                </a:cubicBezTo>
                <a:cubicBezTo>
                  <a:pt x="434996" y="431968"/>
                  <a:pt x="489720" y="264735"/>
                  <a:pt x="583439" y="126013"/>
                </a:cubicBezTo>
                <a:close/>
                <a:moveTo>
                  <a:pt x="547066" y="0"/>
                </a:moveTo>
                <a:lnTo>
                  <a:pt x="581898" y="0"/>
                </a:lnTo>
                <a:lnTo>
                  <a:pt x="515644" y="80301"/>
                </a:lnTo>
                <a:cubicBezTo>
                  <a:pt x="413109" y="232072"/>
                  <a:pt x="353238" y="415035"/>
                  <a:pt x="353238" y="611982"/>
                </a:cubicBezTo>
                <a:cubicBezTo>
                  <a:pt x="353238" y="1137172"/>
                  <a:pt x="778989" y="1562923"/>
                  <a:pt x="1304179" y="1562923"/>
                </a:cubicBezTo>
                <a:cubicBezTo>
                  <a:pt x="1501126" y="1562923"/>
                  <a:pt x="1684088" y="1503052"/>
                  <a:pt x="1835860" y="1400517"/>
                </a:cubicBezTo>
                <a:lnTo>
                  <a:pt x="1854367" y="1385248"/>
                </a:lnTo>
                <a:lnTo>
                  <a:pt x="1854367" y="1420080"/>
                </a:lnTo>
                <a:lnTo>
                  <a:pt x="1850950" y="1422899"/>
                </a:lnTo>
                <a:cubicBezTo>
                  <a:pt x="1694871" y="1528344"/>
                  <a:pt x="1506715" y="1589914"/>
                  <a:pt x="1304179" y="1589914"/>
                </a:cubicBezTo>
                <a:cubicBezTo>
                  <a:pt x="764083" y="1589914"/>
                  <a:pt x="326247" y="1152078"/>
                  <a:pt x="326247" y="611982"/>
                </a:cubicBezTo>
                <a:cubicBezTo>
                  <a:pt x="326247" y="409445"/>
                  <a:pt x="387818" y="221289"/>
                  <a:pt x="493263" y="65210"/>
                </a:cubicBezTo>
                <a:close/>
                <a:moveTo>
                  <a:pt x="406721" y="0"/>
                </a:moveTo>
                <a:lnTo>
                  <a:pt x="445427" y="0"/>
                </a:lnTo>
                <a:lnTo>
                  <a:pt x="427955" y="21176"/>
                </a:lnTo>
                <a:cubicBezTo>
                  <a:pt x="314018" y="189825"/>
                  <a:pt x="247489" y="393133"/>
                  <a:pt x="247489" y="611981"/>
                </a:cubicBezTo>
                <a:cubicBezTo>
                  <a:pt x="247489" y="1195573"/>
                  <a:pt x="720585" y="1668669"/>
                  <a:pt x="1304177" y="1668669"/>
                </a:cubicBezTo>
                <a:cubicBezTo>
                  <a:pt x="1486550" y="1668669"/>
                  <a:pt x="1658132" y="1622468"/>
                  <a:pt x="1807858" y="1541133"/>
                </a:cubicBezTo>
                <a:lnTo>
                  <a:pt x="1854367" y="1512877"/>
                </a:lnTo>
                <a:lnTo>
                  <a:pt x="1854367" y="1547934"/>
                </a:lnTo>
                <a:lnTo>
                  <a:pt x="1822153" y="1567505"/>
                </a:lnTo>
                <a:cubicBezTo>
                  <a:pt x="1668178" y="1651149"/>
                  <a:pt x="1491726" y="1698661"/>
                  <a:pt x="1304177" y="1698661"/>
                </a:cubicBezTo>
                <a:cubicBezTo>
                  <a:pt x="704021" y="1698661"/>
                  <a:pt x="217497" y="1212137"/>
                  <a:pt x="217497" y="611981"/>
                </a:cubicBezTo>
                <a:cubicBezTo>
                  <a:pt x="217497" y="386922"/>
                  <a:pt x="285914" y="177843"/>
                  <a:pt x="403085" y="4407"/>
                </a:cubicBezTo>
                <a:close/>
                <a:moveTo>
                  <a:pt x="282300" y="0"/>
                </a:moveTo>
                <a:lnTo>
                  <a:pt x="319672" y="0"/>
                </a:lnTo>
                <a:lnTo>
                  <a:pt x="233093" y="159509"/>
                </a:lnTo>
                <a:cubicBezTo>
                  <a:pt x="174271" y="298581"/>
                  <a:pt x="141743" y="451483"/>
                  <a:pt x="141743" y="611982"/>
                </a:cubicBezTo>
                <a:cubicBezTo>
                  <a:pt x="141743" y="1253977"/>
                  <a:pt x="662183" y="1774417"/>
                  <a:pt x="1304179" y="1774417"/>
                </a:cubicBezTo>
                <a:cubicBezTo>
                  <a:pt x="1464678" y="1774417"/>
                  <a:pt x="1617579" y="1741890"/>
                  <a:pt x="1756651" y="1683067"/>
                </a:cubicBezTo>
                <a:lnTo>
                  <a:pt x="1854367" y="1635995"/>
                </a:lnTo>
                <a:lnTo>
                  <a:pt x="1854367" y="1672583"/>
                </a:lnTo>
                <a:lnTo>
                  <a:pt x="1769494" y="1713468"/>
                </a:lnTo>
                <a:cubicBezTo>
                  <a:pt x="1626475" y="1773960"/>
                  <a:pt x="1469233" y="1807411"/>
                  <a:pt x="1304179" y="1807411"/>
                </a:cubicBezTo>
                <a:cubicBezTo>
                  <a:pt x="643961" y="1807411"/>
                  <a:pt x="108749" y="1272199"/>
                  <a:pt x="108749" y="611982"/>
                </a:cubicBezTo>
                <a:cubicBezTo>
                  <a:pt x="108749" y="446927"/>
                  <a:pt x="142200" y="289686"/>
                  <a:pt x="202692" y="146666"/>
                </a:cubicBezTo>
                <a:close/>
                <a:moveTo>
                  <a:pt x="159121" y="0"/>
                </a:moveTo>
                <a:lnTo>
                  <a:pt x="199892" y="0"/>
                </a:lnTo>
                <a:lnTo>
                  <a:pt x="135655" y="118348"/>
                </a:lnTo>
                <a:cubicBezTo>
                  <a:pt x="71482" y="270071"/>
                  <a:pt x="35995" y="436882"/>
                  <a:pt x="35995" y="611982"/>
                </a:cubicBezTo>
                <a:cubicBezTo>
                  <a:pt x="35995" y="1312379"/>
                  <a:pt x="603780" y="1880164"/>
                  <a:pt x="1304177" y="1880164"/>
                </a:cubicBezTo>
                <a:cubicBezTo>
                  <a:pt x="1479276" y="1880164"/>
                  <a:pt x="1646088" y="1844678"/>
                  <a:pt x="1797811" y="1780504"/>
                </a:cubicBezTo>
                <a:lnTo>
                  <a:pt x="1854367" y="1753260"/>
                </a:lnTo>
                <a:lnTo>
                  <a:pt x="1854367" y="1793177"/>
                </a:lnTo>
                <a:lnTo>
                  <a:pt x="1811824" y="1813671"/>
                </a:lnTo>
                <a:cubicBezTo>
                  <a:pt x="1655794" y="1879666"/>
                  <a:pt x="1484248" y="1916160"/>
                  <a:pt x="1304179" y="1916160"/>
                </a:cubicBezTo>
                <a:cubicBezTo>
                  <a:pt x="583901" y="1916160"/>
                  <a:pt x="0" y="1332259"/>
                  <a:pt x="0" y="611982"/>
                </a:cubicBezTo>
                <a:cubicBezTo>
                  <a:pt x="0" y="431912"/>
                  <a:pt x="36494" y="260366"/>
                  <a:pt x="102489" y="104336"/>
                </a:cubicBezTo>
                <a:close/>
              </a:path>
            </a:pathLst>
          </a:cu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0" y="5036099"/>
            <a:ext cx="1211208" cy="789069"/>
          </a:xfrm>
          <a:custGeom>
            <a:avLst/>
            <a:gdLst>
              <a:gd name="connsiteX0" fmla="*/ 1171755 w 1211208"/>
              <a:gd name="connsiteY0" fmla="*/ 710162 h 789069"/>
              <a:gd name="connsiteX1" fmla="*/ 1211208 w 1211208"/>
              <a:gd name="connsiteY1" fmla="*/ 749615 h 789069"/>
              <a:gd name="connsiteX2" fmla="*/ 1171755 w 1211208"/>
              <a:gd name="connsiteY2" fmla="*/ 789069 h 789069"/>
              <a:gd name="connsiteX3" fmla="*/ 1132301 w 1211208"/>
              <a:gd name="connsiteY3" fmla="*/ 749615 h 789069"/>
              <a:gd name="connsiteX4" fmla="*/ 1171755 w 1211208"/>
              <a:gd name="connsiteY4" fmla="*/ 710162 h 789069"/>
              <a:gd name="connsiteX5" fmla="*/ 1029722 w 1211208"/>
              <a:gd name="connsiteY5" fmla="*/ 710162 h 789069"/>
              <a:gd name="connsiteX6" fmla="*/ 1069176 w 1211208"/>
              <a:gd name="connsiteY6" fmla="*/ 749615 h 789069"/>
              <a:gd name="connsiteX7" fmla="*/ 1029722 w 1211208"/>
              <a:gd name="connsiteY7" fmla="*/ 789069 h 789069"/>
              <a:gd name="connsiteX8" fmla="*/ 990268 w 1211208"/>
              <a:gd name="connsiteY8" fmla="*/ 749615 h 789069"/>
              <a:gd name="connsiteX9" fmla="*/ 1029722 w 1211208"/>
              <a:gd name="connsiteY9" fmla="*/ 710162 h 789069"/>
              <a:gd name="connsiteX10" fmla="*/ 887689 w 1211208"/>
              <a:gd name="connsiteY10" fmla="*/ 710162 h 789069"/>
              <a:gd name="connsiteX11" fmla="*/ 927142 w 1211208"/>
              <a:gd name="connsiteY11" fmla="*/ 749615 h 789069"/>
              <a:gd name="connsiteX12" fmla="*/ 887689 w 1211208"/>
              <a:gd name="connsiteY12" fmla="*/ 789069 h 789069"/>
              <a:gd name="connsiteX13" fmla="*/ 848235 w 1211208"/>
              <a:gd name="connsiteY13" fmla="*/ 749615 h 789069"/>
              <a:gd name="connsiteX14" fmla="*/ 887689 w 1211208"/>
              <a:gd name="connsiteY14" fmla="*/ 710162 h 789069"/>
              <a:gd name="connsiteX15" fmla="*/ 745657 w 1211208"/>
              <a:gd name="connsiteY15" fmla="*/ 710162 h 789069"/>
              <a:gd name="connsiteX16" fmla="*/ 785111 w 1211208"/>
              <a:gd name="connsiteY16" fmla="*/ 749615 h 789069"/>
              <a:gd name="connsiteX17" fmla="*/ 745657 w 1211208"/>
              <a:gd name="connsiteY17" fmla="*/ 789069 h 789069"/>
              <a:gd name="connsiteX18" fmla="*/ 706203 w 1211208"/>
              <a:gd name="connsiteY18" fmla="*/ 749615 h 789069"/>
              <a:gd name="connsiteX19" fmla="*/ 745657 w 1211208"/>
              <a:gd name="connsiteY19" fmla="*/ 710162 h 789069"/>
              <a:gd name="connsiteX20" fmla="*/ 603626 w 1211208"/>
              <a:gd name="connsiteY20" fmla="*/ 710162 h 789069"/>
              <a:gd name="connsiteX21" fmla="*/ 643080 w 1211208"/>
              <a:gd name="connsiteY21" fmla="*/ 749615 h 789069"/>
              <a:gd name="connsiteX22" fmla="*/ 603626 w 1211208"/>
              <a:gd name="connsiteY22" fmla="*/ 789069 h 789069"/>
              <a:gd name="connsiteX23" fmla="*/ 564172 w 1211208"/>
              <a:gd name="connsiteY23" fmla="*/ 749615 h 789069"/>
              <a:gd name="connsiteX24" fmla="*/ 603626 w 1211208"/>
              <a:gd name="connsiteY24" fmla="*/ 710162 h 789069"/>
              <a:gd name="connsiteX25" fmla="*/ 461593 w 1211208"/>
              <a:gd name="connsiteY25" fmla="*/ 710162 h 789069"/>
              <a:gd name="connsiteX26" fmla="*/ 501047 w 1211208"/>
              <a:gd name="connsiteY26" fmla="*/ 749615 h 789069"/>
              <a:gd name="connsiteX27" fmla="*/ 461593 w 1211208"/>
              <a:gd name="connsiteY27" fmla="*/ 789069 h 789069"/>
              <a:gd name="connsiteX28" fmla="*/ 422140 w 1211208"/>
              <a:gd name="connsiteY28" fmla="*/ 749615 h 789069"/>
              <a:gd name="connsiteX29" fmla="*/ 461593 w 1211208"/>
              <a:gd name="connsiteY29" fmla="*/ 710162 h 789069"/>
              <a:gd name="connsiteX30" fmla="*/ 319562 w 1211208"/>
              <a:gd name="connsiteY30" fmla="*/ 710162 h 789069"/>
              <a:gd name="connsiteX31" fmla="*/ 359016 w 1211208"/>
              <a:gd name="connsiteY31" fmla="*/ 749615 h 789069"/>
              <a:gd name="connsiteX32" fmla="*/ 319562 w 1211208"/>
              <a:gd name="connsiteY32" fmla="*/ 789069 h 789069"/>
              <a:gd name="connsiteX33" fmla="*/ 280108 w 1211208"/>
              <a:gd name="connsiteY33" fmla="*/ 749615 h 789069"/>
              <a:gd name="connsiteX34" fmla="*/ 319562 w 1211208"/>
              <a:gd name="connsiteY34" fmla="*/ 710162 h 789069"/>
              <a:gd name="connsiteX35" fmla="*/ 177529 w 1211208"/>
              <a:gd name="connsiteY35" fmla="*/ 710162 h 789069"/>
              <a:gd name="connsiteX36" fmla="*/ 216982 w 1211208"/>
              <a:gd name="connsiteY36" fmla="*/ 749615 h 789069"/>
              <a:gd name="connsiteX37" fmla="*/ 177529 w 1211208"/>
              <a:gd name="connsiteY37" fmla="*/ 789069 h 789069"/>
              <a:gd name="connsiteX38" fmla="*/ 138075 w 1211208"/>
              <a:gd name="connsiteY38" fmla="*/ 749615 h 789069"/>
              <a:gd name="connsiteX39" fmla="*/ 177529 w 1211208"/>
              <a:gd name="connsiteY39" fmla="*/ 710162 h 789069"/>
              <a:gd name="connsiteX40" fmla="*/ 35496 w 1211208"/>
              <a:gd name="connsiteY40" fmla="*/ 710162 h 789069"/>
              <a:gd name="connsiteX41" fmla="*/ 74950 w 1211208"/>
              <a:gd name="connsiteY41" fmla="*/ 749615 h 789069"/>
              <a:gd name="connsiteX42" fmla="*/ 35496 w 1211208"/>
              <a:gd name="connsiteY42" fmla="*/ 789069 h 789069"/>
              <a:gd name="connsiteX43" fmla="*/ 7598 w 1211208"/>
              <a:gd name="connsiteY43" fmla="*/ 777513 h 789069"/>
              <a:gd name="connsiteX44" fmla="*/ 0 w 1211208"/>
              <a:gd name="connsiteY44" fmla="*/ 759170 h 789069"/>
              <a:gd name="connsiteX45" fmla="*/ 0 w 1211208"/>
              <a:gd name="connsiteY45" fmla="*/ 740060 h 789069"/>
              <a:gd name="connsiteX46" fmla="*/ 7598 w 1211208"/>
              <a:gd name="connsiteY46" fmla="*/ 721717 h 789069"/>
              <a:gd name="connsiteX47" fmla="*/ 35496 w 1211208"/>
              <a:gd name="connsiteY47" fmla="*/ 710162 h 789069"/>
              <a:gd name="connsiteX48" fmla="*/ 1171755 w 1211208"/>
              <a:gd name="connsiteY48" fmla="*/ 568129 h 789069"/>
              <a:gd name="connsiteX49" fmla="*/ 1211208 w 1211208"/>
              <a:gd name="connsiteY49" fmla="*/ 607583 h 789069"/>
              <a:gd name="connsiteX50" fmla="*/ 1171755 w 1211208"/>
              <a:gd name="connsiteY50" fmla="*/ 647037 h 789069"/>
              <a:gd name="connsiteX51" fmla="*/ 1132301 w 1211208"/>
              <a:gd name="connsiteY51" fmla="*/ 607583 h 789069"/>
              <a:gd name="connsiteX52" fmla="*/ 1171755 w 1211208"/>
              <a:gd name="connsiteY52" fmla="*/ 568129 h 789069"/>
              <a:gd name="connsiteX53" fmla="*/ 1029722 w 1211208"/>
              <a:gd name="connsiteY53" fmla="*/ 568129 h 789069"/>
              <a:gd name="connsiteX54" fmla="*/ 1069176 w 1211208"/>
              <a:gd name="connsiteY54" fmla="*/ 607583 h 789069"/>
              <a:gd name="connsiteX55" fmla="*/ 1029722 w 1211208"/>
              <a:gd name="connsiteY55" fmla="*/ 647037 h 789069"/>
              <a:gd name="connsiteX56" fmla="*/ 990268 w 1211208"/>
              <a:gd name="connsiteY56" fmla="*/ 607583 h 789069"/>
              <a:gd name="connsiteX57" fmla="*/ 1029722 w 1211208"/>
              <a:gd name="connsiteY57" fmla="*/ 568129 h 789069"/>
              <a:gd name="connsiteX58" fmla="*/ 887689 w 1211208"/>
              <a:gd name="connsiteY58" fmla="*/ 568129 h 789069"/>
              <a:gd name="connsiteX59" fmla="*/ 927142 w 1211208"/>
              <a:gd name="connsiteY59" fmla="*/ 607583 h 789069"/>
              <a:gd name="connsiteX60" fmla="*/ 887689 w 1211208"/>
              <a:gd name="connsiteY60" fmla="*/ 647037 h 789069"/>
              <a:gd name="connsiteX61" fmla="*/ 848235 w 1211208"/>
              <a:gd name="connsiteY61" fmla="*/ 607583 h 789069"/>
              <a:gd name="connsiteX62" fmla="*/ 887689 w 1211208"/>
              <a:gd name="connsiteY62" fmla="*/ 568129 h 789069"/>
              <a:gd name="connsiteX63" fmla="*/ 745657 w 1211208"/>
              <a:gd name="connsiteY63" fmla="*/ 568129 h 789069"/>
              <a:gd name="connsiteX64" fmla="*/ 785111 w 1211208"/>
              <a:gd name="connsiteY64" fmla="*/ 607583 h 789069"/>
              <a:gd name="connsiteX65" fmla="*/ 745657 w 1211208"/>
              <a:gd name="connsiteY65" fmla="*/ 647037 h 789069"/>
              <a:gd name="connsiteX66" fmla="*/ 706203 w 1211208"/>
              <a:gd name="connsiteY66" fmla="*/ 607583 h 789069"/>
              <a:gd name="connsiteX67" fmla="*/ 745657 w 1211208"/>
              <a:gd name="connsiteY67" fmla="*/ 568129 h 789069"/>
              <a:gd name="connsiteX68" fmla="*/ 603626 w 1211208"/>
              <a:gd name="connsiteY68" fmla="*/ 568129 h 789069"/>
              <a:gd name="connsiteX69" fmla="*/ 643080 w 1211208"/>
              <a:gd name="connsiteY69" fmla="*/ 607583 h 789069"/>
              <a:gd name="connsiteX70" fmla="*/ 603626 w 1211208"/>
              <a:gd name="connsiteY70" fmla="*/ 647037 h 789069"/>
              <a:gd name="connsiteX71" fmla="*/ 564172 w 1211208"/>
              <a:gd name="connsiteY71" fmla="*/ 607583 h 789069"/>
              <a:gd name="connsiteX72" fmla="*/ 603626 w 1211208"/>
              <a:gd name="connsiteY72" fmla="*/ 568129 h 789069"/>
              <a:gd name="connsiteX73" fmla="*/ 461593 w 1211208"/>
              <a:gd name="connsiteY73" fmla="*/ 568129 h 789069"/>
              <a:gd name="connsiteX74" fmla="*/ 501047 w 1211208"/>
              <a:gd name="connsiteY74" fmla="*/ 607583 h 789069"/>
              <a:gd name="connsiteX75" fmla="*/ 461593 w 1211208"/>
              <a:gd name="connsiteY75" fmla="*/ 647037 h 789069"/>
              <a:gd name="connsiteX76" fmla="*/ 422140 w 1211208"/>
              <a:gd name="connsiteY76" fmla="*/ 607583 h 789069"/>
              <a:gd name="connsiteX77" fmla="*/ 461593 w 1211208"/>
              <a:gd name="connsiteY77" fmla="*/ 568129 h 789069"/>
              <a:gd name="connsiteX78" fmla="*/ 319562 w 1211208"/>
              <a:gd name="connsiteY78" fmla="*/ 568129 h 789069"/>
              <a:gd name="connsiteX79" fmla="*/ 359016 w 1211208"/>
              <a:gd name="connsiteY79" fmla="*/ 607583 h 789069"/>
              <a:gd name="connsiteX80" fmla="*/ 319562 w 1211208"/>
              <a:gd name="connsiteY80" fmla="*/ 647037 h 789069"/>
              <a:gd name="connsiteX81" fmla="*/ 280108 w 1211208"/>
              <a:gd name="connsiteY81" fmla="*/ 607583 h 789069"/>
              <a:gd name="connsiteX82" fmla="*/ 319562 w 1211208"/>
              <a:gd name="connsiteY82" fmla="*/ 568129 h 789069"/>
              <a:gd name="connsiteX83" fmla="*/ 177529 w 1211208"/>
              <a:gd name="connsiteY83" fmla="*/ 568129 h 789069"/>
              <a:gd name="connsiteX84" fmla="*/ 216982 w 1211208"/>
              <a:gd name="connsiteY84" fmla="*/ 607583 h 789069"/>
              <a:gd name="connsiteX85" fmla="*/ 177529 w 1211208"/>
              <a:gd name="connsiteY85" fmla="*/ 647037 h 789069"/>
              <a:gd name="connsiteX86" fmla="*/ 138075 w 1211208"/>
              <a:gd name="connsiteY86" fmla="*/ 607583 h 789069"/>
              <a:gd name="connsiteX87" fmla="*/ 177529 w 1211208"/>
              <a:gd name="connsiteY87" fmla="*/ 568129 h 789069"/>
              <a:gd name="connsiteX88" fmla="*/ 35496 w 1211208"/>
              <a:gd name="connsiteY88" fmla="*/ 568129 h 789069"/>
              <a:gd name="connsiteX89" fmla="*/ 74950 w 1211208"/>
              <a:gd name="connsiteY89" fmla="*/ 607583 h 789069"/>
              <a:gd name="connsiteX90" fmla="*/ 35496 w 1211208"/>
              <a:gd name="connsiteY90" fmla="*/ 647037 h 789069"/>
              <a:gd name="connsiteX91" fmla="*/ 7598 w 1211208"/>
              <a:gd name="connsiteY91" fmla="*/ 635481 h 789069"/>
              <a:gd name="connsiteX92" fmla="*/ 0 w 1211208"/>
              <a:gd name="connsiteY92" fmla="*/ 617138 h 789069"/>
              <a:gd name="connsiteX93" fmla="*/ 0 w 1211208"/>
              <a:gd name="connsiteY93" fmla="*/ 598028 h 789069"/>
              <a:gd name="connsiteX94" fmla="*/ 7598 w 1211208"/>
              <a:gd name="connsiteY94" fmla="*/ 579685 h 789069"/>
              <a:gd name="connsiteX95" fmla="*/ 35496 w 1211208"/>
              <a:gd name="connsiteY95" fmla="*/ 568129 h 789069"/>
              <a:gd name="connsiteX96" fmla="*/ 1171755 w 1211208"/>
              <a:gd name="connsiteY96" fmla="*/ 426098 h 789069"/>
              <a:gd name="connsiteX97" fmla="*/ 1211208 w 1211208"/>
              <a:gd name="connsiteY97" fmla="*/ 465552 h 789069"/>
              <a:gd name="connsiteX98" fmla="*/ 1171755 w 1211208"/>
              <a:gd name="connsiteY98" fmla="*/ 505005 h 789069"/>
              <a:gd name="connsiteX99" fmla="*/ 1132301 w 1211208"/>
              <a:gd name="connsiteY99" fmla="*/ 465552 h 789069"/>
              <a:gd name="connsiteX100" fmla="*/ 1171755 w 1211208"/>
              <a:gd name="connsiteY100" fmla="*/ 426098 h 789069"/>
              <a:gd name="connsiteX101" fmla="*/ 1029722 w 1211208"/>
              <a:gd name="connsiteY101" fmla="*/ 426098 h 789069"/>
              <a:gd name="connsiteX102" fmla="*/ 1069176 w 1211208"/>
              <a:gd name="connsiteY102" fmla="*/ 465552 h 789069"/>
              <a:gd name="connsiteX103" fmla="*/ 1029722 w 1211208"/>
              <a:gd name="connsiteY103" fmla="*/ 505005 h 789069"/>
              <a:gd name="connsiteX104" fmla="*/ 990268 w 1211208"/>
              <a:gd name="connsiteY104" fmla="*/ 465552 h 789069"/>
              <a:gd name="connsiteX105" fmla="*/ 1029722 w 1211208"/>
              <a:gd name="connsiteY105" fmla="*/ 426098 h 789069"/>
              <a:gd name="connsiteX106" fmla="*/ 887689 w 1211208"/>
              <a:gd name="connsiteY106" fmla="*/ 426098 h 789069"/>
              <a:gd name="connsiteX107" fmla="*/ 927142 w 1211208"/>
              <a:gd name="connsiteY107" fmla="*/ 465552 h 789069"/>
              <a:gd name="connsiteX108" fmla="*/ 887689 w 1211208"/>
              <a:gd name="connsiteY108" fmla="*/ 505005 h 789069"/>
              <a:gd name="connsiteX109" fmla="*/ 848235 w 1211208"/>
              <a:gd name="connsiteY109" fmla="*/ 465552 h 789069"/>
              <a:gd name="connsiteX110" fmla="*/ 887689 w 1211208"/>
              <a:gd name="connsiteY110" fmla="*/ 426098 h 789069"/>
              <a:gd name="connsiteX111" fmla="*/ 745657 w 1211208"/>
              <a:gd name="connsiteY111" fmla="*/ 426098 h 789069"/>
              <a:gd name="connsiteX112" fmla="*/ 785111 w 1211208"/>
              <a:gd name="connsiteY112" fmla="*/ 465552 h 789069"/>
              <a:gd name="connsiteX113" fmla="*/ 745657 w 1211208"/>
              <a:gd name="connsiteY113" fmla="*/ 505005 h 789069"/>
              <a:gd name="connsiteX114" fmla="*/ 706203 w 1211208"/>
              <a:gd name="connsiteY114" fmla="*/ 465552 h 789069"/>
              <a:gd name="connsiteX115" fmla="*/ 745657 w 1211208"/>
              <a:gd name="connsiteY115" fmla="*/ 426098 h 789069"/>
              <a:gd name="connsiteX116" fmla="*/ 603626 w 1211208"/>
              <a:gd name="connsiteY116" fmla="*/ 426098 h 789069"/>
              <a:gd name="connsiteX117" fmla="*/ 643080 w 1211208"/>
              <a:gd name="connsiteY117" fmla="*/ 465552 h 789069"/>
              <a:gd name="connsiteX118" fmla="*/ 603626 w 1211208"/>
              <a:gd name="connsiteY118" fmla="*/ 505005 h 789069"/>
              <a:gd name="connsiteX119" fmla="*/ 564172 w 1211208"/>
              <a:gd name="connsiteY119" fmla="*/ 465552 h 789069"/>
              <a:gd name="connsiteX120" fmla="*/ 603626 w 1211208"/>
              <a:gd name="connsiteY120" fmla="*/ 426098 h 789069"/>
              <a:gd name="connsiteX121" fmla="*/ 461593 w 1211208"/>
              <a:gd name="connsiteY121" fmla="*/ 426098 h 789069"/>
              <a:gd name="connsiteX122" fmla="*/ 501047 w 1211208"/>
              <a:gd name="connsiteY122" fmla="*/ 465552 h 789069"/>
              <a:gd name="connsiteX123" fmla="*/ 461593 w 1211208"/>
              <a:gd name="connsiteY123" fmla="*/ 505005 h 789069"/>
              <a:gd name="connsiteX124" fmla="*/ 422140 w 1211208"/>
              <a:gd name="connsiteY124" fmla="*/ 465552 h 789069"/>
              <a:gd name="connsiteX125" fmla="*/ 461593 w 1211208"/>
              <a:gd name="connsiteY125" fmla="*/ 426098 h 789069"/>
              <a:gd name="connsiteX126" fmla="*/ 319562 w 1211208"/>
              <a:gd name="connsiteY126" fmla="*/ 426098 h 789069"/>
              <a:gd name="connsiteX127" fmla="*/ 359016 w 1211208"/>
              <a:gd name="connsiteY127" fmla="*/ 465552 h 789069"/>
              <a:gd name="connsiteX128" fmla="*/ 319562 w 1211208"/>
              <a:gd name="connsiteY128" fmla="*/ 505005 h 789069"/>
              <a:gd name="connsiteX129" fmla="*/ 280108 w 1211208"/>
              <a:gd name="connsiteY129" fmla="*/ 465552 h 789069"/>
              <a:gd name="connsiteX130" fmla="*/ 319562 w 1211208"/>
              <a:gd name="connsiteY130" fmla="*/ 426098 h 789069"/>
              <a:gd name="connsiteX131" fmla="*/ 177529 w 1211208"/>
              <a:gd name="connsiteY131" fmla="*/ 426098 h 789069"/>
              <a:gd name="connsiteX132" fmla="*/ 216982 w 1211208"/>
              <a:gd name="connsiteY132" fmla="*/ 465552 h 789069"/>
              <a:gd name="connsiteX133" fmla="*/ 177529 w 1211208"/>
              <a:gd name="connsiteY133" fmla="*/ 505005 h 789069"/>
              <a:gd name="connsiteX134" fmla="*/ 138075 w 1211208"/>
              <a:gd name="connsiteY134" fmla="*/ 465552 h 789069"/>
              <a:gd name="connsiteX135" fmla="*/ 177529 w 1211208"/>
              <a:gd name="connsiteY135" fmla="*/ 426098 h 789069"/>
              <a:gd name="connsiteX136" fmla="*/ 35496 w 1211208"/>
              <a:gd name="connsiteY136" fmla="*/ 426098 h 789069"/>
              <a:gd name="connsiteX137" fmla="*/ 74950 w 1211208"/>
              <a:gd name="connsiteY137" fmla="*/ 465552 h 789069"/>
              <a:gd name="connsiteX138" fmla="*/ 35496 w 1211208"/>
              <a:gd name="connsiteY138" fmla="*/ 505005 h 789069"/>
              <a:gd name="connsiteX139" fmla="*/ 7598 w 1211208"/>
              <a:gd name="connsiteY139" fmla="*/ 493450 h 789069"/>
              <a:gd name="connsiteX140" fmla="*/ 0 w 1211208"/>
              <a:gd name="connsiteY140" fmla="*/ 475107 h 789069"/>
              <a:gd name="connsiteX141" fmla="*/ 0 w 1211208"/>
              <a:gd name="connsiteY141" fmla="*/ 455997 h 789069"/>
              <a:gd name="connsiteX142" fmla="*/ 7598 w 1211208"/>
              <a:gd name="connsiteY142" fmla="*/ 437654 h 789069"/>
              <a:gd name="connsiteX143" fmla="*/ 35496 w 1211208"/>
              <a:gd name="connsiteY143" fmla="*/ 426098 h 789069"/>
              <a:gd name="connsiteX144" fmla="*/ 1171755 w 1211208"/>
              <a:gd name="connsiteY144" fmla="*/ 284064 h 789069"/>
              <a:gd name="connsiteX145" fmla="*/ 1211208 w 1211208"/>
              <a:gd name="connsiteY145" fmla="*/ 323518 h 789069"/>
              <a:gd name="connsiteX146" fmla="*/ 1171755 w 1211208"/>
              <a:gd name="connsiteY146" fmla="*/ 362972 h 789069"/>
              <a:gd name="connsiteX147" fmla="*/ 1132301 w 1211208"/>
              <a:gd name="connsiteY147" fmla="*/ 323518 h 789069"/>
              <a:gd name="connsiteX148" fmla="*/ 1171755 w 1211208"/>
              <a:gd name="connsiteY148" fmla="*/ 284064 h 789069"/>
              <a:gd name="connsiteX149" fmla="*/ 1029722 w 1211208"/>
              <a:gd name="connsiteY149" fmla="*/ 284064 h 789069"/>
              <a:gd name="connsiteX150" fmla="*/ 1069176 w 1211208"/>
              <a:gd name="connsiteY150" fmla="*/ 323518 h 789069"/>
              <a:gd name="connsiteX151" fmla="*/ 1029722 w 1211208"/>
              <a:gd name="connsiteY151" fmla="*/ 362972 h 789069"/>
              <a:gd name="connsiteX152" fmla="*/ 990268 w 1211208"/>
              <a:gd name="connsiteY152" fmla="*/ 323518 h 789069"/>
              <a:gd name="connsiteX153" fmla="*/ 1029722 w 1211208"/>
              <a:gd name="connsiteY153" fmla="*/ 284064 h 789069"/>
              <a:gd name="connsiteX154" fmla="*/ 887689 w 1211208"/>
              <a:gd name="connsiteY154" fmla="*/ 284064 h 789069"/>
              <a:gd name="connsiteX155" fmla="*/ 927142 w 1211208"/>
              <a:gd name="connsiteY155" fmla="*/ 323518 h 789069"/>
              <a:gd name="connsiteX156" fmla="*/ 887689 w 1211208"/>
              <a:gd name="connsiteY156" fmla="*/ 362972 h 789069"/>
              <a:gd name="connsiteX157" fmla="*/ 848235 w 1211208"/>
              <a:gd name="connsiteY157" fmla="*/ 323518 h 789069"/>
              <a:gd name="connsiteX158" fmla="*/ 887689 w 1211208"/>
              <a:gd name="connsiteY158" fmla="*/ 284064 h 789069"/>
              <a:gd name="connsiteX159" fmla="*/ 745657 w 1211208"/>
              <a:gd name="connsiteY159" fmla="*/ 284064 h 789069"/>
              <a:gd name="connsiteX160" fmla="*/ 785111 w 1211208"/>
              <a:gd name="connsiteY160" fmla="*/ 323518 h 789069"/>
              <a:gd name="connsiteX161" fmla="*/ 745657 w 1211208"/>
              <a:gd name="connsiteY161" fmla="*/ 362972 h 789069"/>
              <a:gd name="connsiteX162" fmla="*/ 706203 w 1211208"/>
              <a:gd name="connsiteY162" fmla="*/ 323518 h 789069"/>
              <a:gd name="connsiteX163" fmla="*/ 745657 w 1211208"/>
              <a:gd name="connsiteY163" fmla="*/ 284064 h 789069"/>
              <a:gd name="connsiteX164" fmla="*/ 603626 w 1211208"/>
              <a:gd name="connsiteY164" fmla="*/ 284064 h 789069"/>
              <a:gd name="connsiteX165" fmla="*/ 643080 w 1211208"/>
              <a:gd name="connsiteY165" fmla="*/ 323518 h 789069"/>
              <a:gd name="connsiteX166" fmla="*/ 603626 w 1211208"/>
              <a:gd name="connsiteY166" fmla="*/ 362972 h 789069"/>
              <a:gd name="connsiteX167" fmla="*/ 564172 w 1211208"/>
              <a:gd name="connsiteY167" fmla="*/ 323518 h 789069"/>
              <a:gd name="connsiteX168" fmla="*/ 603626 w 1211208"/>
              <a:gd name="connsiteY168" fmla="*/ 284064 h 789069"/>
              <a:gd name="connsiteX169" fmla="*/ 461593 w 1211208"/>
              <a:gd name="connsiteY169" fmla="*/ 284064 h 789069"/>
              <a:gd name="connsiteX170" fmla="*/ 501047 w 1211208"/>
              <a:gd name="connsiteY170" fmla="*/ 323518 h 789069"/>
              <a:gd name="connsiteX171" fmla="*/ 461593 w 1211208"/>
              <a:gd name="connsiteY171" fmla="*/ 362972 h 789069"/>
              <a:gd name="connsiteX172" fmla="*/ 422140 w 1211208"/>
              <a:gd name="connsiteY172" fmla="*/ 323518 h 789069"/>
              <a:gd name="connsiteX173" fmla="*/ 461593 w 1211208"/>
              <a:gd name="connsiteY173" fmla="*/ 284064 h 789069"/>
              <a:gd name="connsiteX174" fmla="*/ 319562 w 1211208"/>
              <a:gd name="connsiteY174" fmla="*/ 284064 h 789069"/>
              <a:gd name="connsiteX175" fmla="*/ 359016 w 1211208"/>
              <a:gd name="connsiteY175" fmla="*/ 323518 h 789069"/>
              <a:gd name="connsiteX176" fmla="*/ 319562 w 1211208"/>
              <a:gd name="connsiteY176" fmla="*/ 362972 h 789069"/>
              <a:gd name="connsiteX177" fmla="*/ 280108 w 1211208"/>
              <a:gd name="connsiteY177" fmla="*/ 323518 h 789069"/>
              <a:gd name="connsiteX178" fmla="*/ 319562 w 1211208"/>
              <a:gd name="connsiteY178" fmla="*/ 284064 h 789069"/>
              <a:gd name="connsiteX179" fmla="*/ 177529 w 1211208"/>
              <a:gd name="connsiteY179" fmla="*/ 284064 h 789069"/>
              <a:gd name="connsiteX180" fmla="*/ 216982 w 1211208"/>
              <a:gd name="connsiteY180" fmla="*/ 323518 h 789069"/>
              <a:gd name="connsiteX181" fmla="*/ 177529 w 1211208"/>
              <a:gd name="connsiteY181" fmla="*/ 362972 h 789069"/>
              <a:gd name="connsiteX182" fmla="*/ 138075 w 1211208"/>
              <a:gd name="connsiteY182" fmla="*/ 323518 h 789069"/>
              <a:gd name="connsiteX183" fmla="*/ 177529 w 1211208"/>
              <a:gd name="connsiteY183" fmla="*/ 284064 h 789069"/>
              <a:gd name="connsiteX184" fmla="*/ 35496 w 1211208"/>
              <a:gd name="connsiteY184" fmla="*/ 284064 h 789069"/>
              <a:gd name="connsiteX185" fmla="*/ 74950 w 1211208"/>
              <a:gd name="connsiteY185" fmla="*/ 323518 h 789069"/>
              <a:gd name="connsiteX186" fmla="*/ 35496 w 1211208"/>
              <a:gd name="connsiteY186" fmla="*/ 362972 h 789069"/>
              <a:gd name="connsiteX187" fmla="*/ 7598 w 1211208"/>
              <a:gd name="connsiteY187" fmla="*/ 351416 h 789069"/>
              <a:gd name="connsiteX188" fmla="*/ 0 w 1211208"/>
              <a:gd name="connsiteY188" fmla="*/ 333073 h 789069"/>
              <a:gd name="connsiteX189" fmla="*/ 0 w 1211208"/>
              <a:gd name="connsiteY189" fmla="*/ 313963 h 789069"/>
              <a:gd name="connsiteX190" fmla="*/ 7598 w 1211208"/>
              <a:gd name="connsiteY190" fmla="*/ 295620 h 789069"/>
              <a:gd name="connsiteX191" fmla="*/ 35496 w 1211208"/>
              <a:gd name="connsiteY191" fmla="*/ 284064 h 789069"/>
              <a:gd name="connsiteX192" fmla="*/ 1171755 w 1211208"/>
              <a:gd name="connsiteY192" fmla="*/ 142032 h 789069"/>
              <a:gd name="connsiteX193" fmla="*/ 1211208 w 1211208"/>
              <a:gd name="connsiteY193" fmla="*/ 181485 h 789069"/>
              <a:gd name="connsiteX194" fmla="*/ 1171755 w 1211208"/>
              <a:gd name="connsiteY194" fmla="*/ 220939 h 789069"/>
              <a:gd name="connsiteX195" fmla="*/ 1132301 w 1211208"/>
              <a:gd name="connsiteY195" fmla="*/ 181485 h 789069"/>
              <a:gd name="connsiteX196" fmla="*/ 1171755 w 1211208"/>
              <a:gd name="connsiteY196" fmla="*/ 142032 h 789069"/>
              <a:gd name="connsiteX197" fmla="*/ 1029722 w 1211208"/>
              <a:gd name="connsiteY197" fmla="*/ 142032 h 789069"/>
              <a:gd name="connsiteX198" fmla="*/ 1069176 w 1211208"/>
              <a:gd name="connsiteY198" fmla="*/ 181485 h 789069"/>
              <a:gd name="connsiteX199" fmla="*/ 1029722 w 1211208"/>
              <a:gd name="connsiteY199" fmla="*/ 220939 h 789069"/>
              <a:gd name="connsiteX200" fmla="*/ 990268 w 1211208"/>
              <a:gd name="connsiteY200" fmla="*/ 181485 h 789069"/>
              <a:gd name="connsiteX201" fmla="*/ 1029722 w 1211208"/>
              <a:gd name="connsiteY201" fmla="*/ 142032 h 789069"/>
              <a:gd name="connsiteX202" fmla="*/ 887689 w 1211208"/>
              <a:gd name="connsiteY202" fmla="*/ 142032 h 789069"/>
              <a:gd name="connsiteX203" fmla="*/ 927142 w 1211208"/>
              <a:gd name="connsiteY203" fmla="*/ 181485 h 789069"/>
              <a:gd name="connsiteX204" fmla="*/ 887689 w 1211208"/>
              <a:gd name="connsiteY204" fmla="*/ 220939 h 789069"/>
              <a:gd name="connsiteX205" fmla="*/ 848235 w 1211208"/>
              <a:gd name="connsiteY205" fmla="*/ 181485 h 789069"/>
              <a:gd name="connsiteX206" fmla="*/ 887689 w 1211208"/>
              <a:gd name="connsiteY206" fmla="*/ 142032 h 789069"/>
              <a:gd name="connsiteX207" fmla="*/ 745657 w 1211208"/>
              <a:gd name="connsiteY207" fmla="*/ 142032 h 789069"/>
              <a:gd name="connsiteX208" fmla="*/ 785111 w 1211208"/>
              <a:gd name="connsiteY208" fmla="*/ 181485 h 789069"/>
              <a:gd name="connsiteX209" fmla="*/ 745657 w 1211208"/>
              <a:gd name="connsiteY209" fmla="*/ 220939 h 789069"/>
              <a:gd name="connsiteX210" fmla="*/ 706203 w 1211208"/>
              <a:gd name="connsiteY210" fmla="*/ 181485 h 789069"/>
              <a:gd name="connsiteX211" fmla="*/ 745657 w 1211208"/>
              <a:gd name="connsiteY211" fmla="*/ 142032 h 789069"/>
              <a:gd name="connsiteX212" fmla="*/ 603626 w 1211208"/>
              <a:gd name="connsiteY212" fmla="*/ 142032 h 789069"/>
              <a:gd name="connsiteX213" fmla="*/ 643080 w 1211208"/>
              <a:gd name="connsiteY213" fmla="*/ 181485 h 789069"/>
              <a:gd name="connsiteX214" fmla="*/ 603626 w 1211208"/>
              <a:gd name="connsiteY214" fmla="*/ 220939 h 789069"/>
              <a:gd name="connsiteX215" fmla="*/ 564172 w 1211208"/>
              <a:gd name="connsiteY215" fmla="*/ 181485 h 789069"/>
              <a:gd name="connsiteX216" fmla="*/ 603626 w 1211208"/>
              <a:gd name="connsiteY216" fmla="*/ 142032 h 789069"/>
              <a:gd name="connsiteX217" fmla="*/ 461593 w 1211208"/>
              <a:gd name="connsiteY217" fmla="*/ 142032 h 789069"/>
              <a:gd name="connsiteX218" fmla="*/ 501047 w 1211208"/>
              <a:gd name="connsiteY218" fmla="*/ 181485 h 789069"/>
              <a:gd name="connsiteX219" fmla="*/ 461593 w 1211208"/>
              <a:gd name="connsiteY219" fmla="*/ 220939 h 789069"/>
              <a:gd name="connsiteX220" fmla="*/ 422140 w 1211208"/>
              <a:gd name="connsiteY220" fmla="*/ 181485 h 789069"/>
              <a:gd name="connsiteX221" fmla="*/ 461593 w 1211208"/>
              <a:gd name="connsiteY221" fmla="*/ 142032 h 789069"/>
              <a:gd name="connsiteX222" fmla="*/ 319562 w 1211208"/>
              <a:gd name="connsiteY222" fmla="*/ 142032 h 789069"/>
              <a:gd name="connsiteX223" fmla="*/ 359016 w 1211208"/>
              <a:gd name="connsiteY223" fmla="*/ 181485 h 789069"/>
              <a:gd name="connsiteX224" fmla="*/ 319562 w 1211208"/>
              <a:gd name="connsiteY224" fmla="*/ 220939 h 789069"/>
              <a:gd name="connsiteX225" fmla="*/ 280108 w 1211208"/>
              <a:gd name="connsiteY225" fmla="*/ 181485 h 789069"/>
              <a:gd name="connsiteX226" fmla="*/ 319562 w 1211208"/>
              <a:gd name="connsiteY226" fmla="*/ 142032 h 789069"/>
              <a:gd name="connsiteX227" fmla="*/ 177529 w 1211208"/>
              <a:gd name="connsiteY227" fmla="*/ 142032 h 789069"/>
              <a:gd name="connsiteX228" fmla="*/ 216982 w 1211208"/>
              <a:gd name="connsiteY228" fmla="*/ 181485 h 789069"/>
              <a:gd name="connsiteX229" fmla="*/ 177529 w 1211208"/>
              <a:gd name="connsiteY229" fmla="*/ 220939 h 789069"/>
              <a:gd name="connsiteX230" fmla="*/ 138075 w 1211208"/>
              <a:gd name="connsiteY230" fmla="*/ 181485 h 789069"/>
              <a:gd name="connsiteX231" fmla="*/ 177529 w 1211208"/>
              <a:gd name="connsiteY231" fmla="*/ 142032 h 789069"/>
              <a:gd name="connsiteX232" fmla="*/ 35496 w 1211208"/>
              <a:gd name="connsiteY232" fmla="*/ 142032 h 789069"/>
              <a:gd name="connsiteX233" fmla="*/ 74950 w 1211208"/>
              <a:gd name="connsiteY233" fmla="*/ 181485 h 789069"/>
              <a:gd name="connsiteX234" fmla="*/ 35496 w 1211208"/>
              <a:gd name="connsiteY234" fmla="*/ 220939 h 789069"/>
              <a:gd name="connsiteX235" fmla="*/ 7598 w 1211208"/>
              <a:gd name="connsiteY235" fmla="*/ 209384 h 789069"/>
              <a:gd name="connsiteX236" fmla="*/ 0 w 1211208"/>
              <a:gd name="connsiteY236" fmla="*/ 191040 h 789069"/>
              <a:gd name="connsiteX237" fmla="*/ 0 w 1211208"/>
              <a:gd name="connsiteY237" fmla="*/ 171930 h 789069"/>
              <a:gd name="connsiteX238" fmla="*/ 7598 w 1211208"/>
              <a:gd name="connsiteY238" fmla="*/ 153587 h 789069"/>
              <a:gd name="connsiteX239" fmla="*/ 35496 w 1211208"/>
              <a:gd name="connsiteY239" fmla="*/ 142032 h 789069"/>
              <a:gd name="connsiteX240" fmla="*/ 1171755 w 1211208"/>
              <a:gd name="connsiteY240" fmla="*/ 0 h 789069"/>
              <a:gd name="connsiteX241" fmla="*/ 1211208 w 1211208"/>
              <a:gd name="connsiteY241" fmla="*/ 39454 h 789069"/>
              <a:gd name="connsiteX242" fmla="*/ 1171755 w 1211208"/>
              <a:gd name="connsiteY242" fmla="*/ 78908 h 789069"/>
              <a:gd name="connsiteX243" fmla="*/ 1132301 w 1211208"/>
              <a:gd name="connsiteY243" fmla="*/ 39454 h 789069"/>
              <a:gd name="connsiteX244" fmla="*/ 1171755 w 1211208"/>
              <a:gd name="connsiteY244" fmla="*/ 0 h 789069"/>
              <a:gd name="connsiteX245" fmla="*/ 1029722 w 1211208"/>
              <a:gd name="connsiteY245" fmla="*/ 0 h 789069"/>
              <a:gd name="connsiteX246" fmla="*/ 1069176 w 1211208"/>
              <a:gd name="connsiteY246" fmla="*/ 39454 h 789069"/>
              <a:gd name="connsiteX247" fmla="*/ 1029722 w 1211208"/>
              <a:gd name="connsiteY247" fmla="*/ 78908 h 789069"/>
              <a:gd name="connsiteX248" fmla="*/ 990268 w 1211208"/>
              <a:gd name="connsiteY248" fmla="*/ 39454 h 789069"/>
              <a:gd name="connsiteX249" fmla="*/ 1029722 w 1211208"/>
              <a:gd name="connsiteY249" fmla="*/ 0 h 789069"/>
              <a:gd name="connsiteX250" fmla="*/ 887689 w 1211208"/>
              <a:gd name="connsiteY250" fmla="*/ 0 h 789069"/>
              <a:gd name="connsiteX251" fmla="*/ 927142 w 1211208"/>
              <a:gd name="connsiteY251" fmla="*/ 39454 h 789069"/>
              <a:gd name="connsiteX252" fmla="*/ 887689 w 1211208"/>
              <a:gd name="connsiteY252" fmla="*/ 78908 h 789069"/>
              <a:gd name="connsiteX253" fmla="*/ 848235 w 1211208"/>
              <a:gd name="connsiteY253" fmla="*/ 39454 h 789069"/>
              <a:gd name="connsiteX254" fmla="*/ 887689 w 1211208"/>
              <a:gd name="connsiteY254" fmla="*/ 0 h 789069"/>
              <a:gd name="connsiteX255" fmla="*/ 745657 w 1211208"/>
              <a:gd name="connsiteY255" fmla="*/ 0 h 789069"/>
              <a:gd name="connsiteX256" fmla="*/ 785111 w 1211208"/>
              <a:gd name="connsiteY256" fmla="*/ 39454 h 789069"/>
              <a:gd name="connsiteX257" fmla="*/ 745657 w 1211208"/>
              <a:gd name="connsiteY257" fmla="*/ 78908 h 789069"/>
              <a:gd name="connsiteX258" fmla="*/ 706203 w 1211208"/>
              <a:gd name="connsiteY258" fmla="*/ 39454 h 789069"/>
              <a:gd name="connsiteX259" fmla="*/ 745657 w 1211208"/>
              <a:gd name="connsiteY259" fmla="*/ 0 h 789069"/>
              <a:gd name="connsiteX260" fmla="*/ 603626 w 1211208"/>
              <a:gd name="connsiteY260" fmla="*/ 0 h 789069"/>
              <a:gd name="connsiteX261" fmla="*/ 643080 w 1211208"/>
              <a:gd name="connsiteY261" fmla="*/ 39454 h 789069"/>
              <a:gd name="connsiteX262" fmla="*/ 603626 w 1211208"/>
              <a:gd name="connsiteY262" fmla="*/ 78908 h 789069"/>
              <a:gd name="connsiteX263" fmla="*/ 564172 w 1211208"/>
              <a:gd name="connsiteY263" fmla="*/ 39454 h 789069"/>
              <a:gd name="connsiteX264" fmla="*/ 603626 w 1211208"/>
              <a:gd name="connsiteY264" fmla="*/ 0 h 789069"/>
              <a:gd name="connsiteX265" fmla="*/ 461593 w 1211208"/>
              <a:gd name="connsiteY265" fmla="*/ 0 h 789069"/>
              <a:gd name="connsiteX266" fmla="*/ 501047 w 1211208"/>
              <a:gd name="connsiteY266" fmla="*/ 39454 h 789069"/>
              <a:gd name="connsiteX267" fmla="*/ 461593 w 1211208"/>
              <a:gd name="connsiteY267" fmla="*/ 78908 h 789069"/>
              <a:gd name="connsiteX268" fmla="*/ 422140 w 1211208"/>
              <a:gd name="connsiteY268" fmla="*/ 39454 h 789069"/>
              <a:gd name="connsiteX269" fmla="*/ 461593 w 1211208"/>
              <a:gd name="connsiteY269" fmla="*/ 0 h 789069"/>
              <a:gd name="connsiteX270" fmla="*/ 319562 w 1211208"/>
              <a:gd name="connsiteY270" fmla="*/ 0 h 789069"/>
              <a:gd name="connsiteX271" fmla="*/ 359016 w 1211208"/>
              <a:gd name="connsiteY271" fmla="*/ 39454 h 789069"/>
              <a:gd name="connsiteX272" fmla="*/ 319562 w 1211208"/>
              <a:gd name="connsiteY272" fmla="*/ 78908 h 789069"/>
              <a:gd name="connsiteX273" fmla="*/ 280108 w 1211208"/>
              <a:gd name="connsiteY273" fmla="*/ 39454 h 789069"/>
              <a:gd name="connsiteX274" fmla="*/ 319562 w 1211208"/>
              <a:gd name="connsiteY274" fmla="*/ 0 h 789069"/>
              <a:gd name="connsiteX275" fmla="*/ 177529 w 1211208"/>
              <a:gd name="connsiteY275" fmla="*/ 0 h 789069"/>
              <a:gd name="connsiteX276" fmla="*/ 216982 w 1211208"/>
              <a:gd name="connsiteY276" fmla="*/ 39454 h 789069"/>
              <a:gd name="connsiteX277" fmla="*/ 177529 w 1211208"/>
              <a:gd name="connsiteY277" fmla="*/ 78908 h 789069"/>
              <a:gd name="connsiteX278" fmla="*/ 138075 w 1211208"/>
              <a:gd name="connsiteY278" fmla="*/ 39454 h 789069"/>
              <a:gd name="connsiteX279" fmla="*/ 177529 w 1211208"/>
              <a:gd name="connsiteY279" fmla="*/ 0 h 789069"/>
              <a:gd name="connsiteX280" fmla="*/ 35496 w 1211208"/>
              <a:gd name="connsiteY280" fmla="*/ 0 h 789069"/>
              <a:gd name="connsiteX281" fmla="*/ 74950 w 1211208"/>
              <a:gd name="connsiteY281" fmla="*/ 39454 h 789069"/>
              <a:gd name="connsiteX282" fmla="*/ 35496 w 1211208"/>
              <a:gd name="connsiteY282" fmla="*/ 78908 h 789069"/>
              <a:gd name="connsiteX283" fmla="*/ 7598 w 1211208"/>
              <a:gd name="connsiteY283" fmla="*/ 67352 h 789069"/>
              <a:gd name="connsiteX284" fmla="*/ 0 w 1211208"/>
              <a:gd name="connsiteY284" fmla="*/ 49009 h 789069"/>
              <a:gd name="connsiteX285" fmla="*/ 0 w 1211208"/>
              <a:gd name="connsiteY285" fmla="*/ 29899 h 789069"/>
              <a:gd name="connsiteX286" fmla="*/ 7598 w 1211208"/>
              <a:gd name="connsiteY286" fmla="*/ 11556 h 789069"/>
              <a:gd name="connsiteX287" fmla="*/ 35496 w 1211208"/>
              <a:gd name="connsiteY287" fmla="*/ 0 h 789069"/>
            </a:gdLst>
            <a:ahLst/>
            <a:cxnLst/>
            <a:rect l="l" t="t" r="r" b="b"/>
            <a:pathLst>
              <a:path w="1211208" h="789069">
                <a:moveTo>
                  <a:pt x="1171755" y="710162"/>
                </a:moveTo>
                <a:cubicBezTo>
                  <a:pt x="1193544" y="710162"/>
                  <a:pt x="1211208" y="727826"/>
                  <a:pt x="1211208" y="749615"/>
                </a:cubicBezTo>
                <a:cubicBezTo>
                  <a:pt x="1211208" y="771405"/>
                  <a:pt x="1193544" y="789069"/>
                  <a:pt x="1171755" y="789069"/>
                </a:cubicBezTo>
                <a:cubicBezTo>
                  <a:pt x="1149965" y="789069"/>
                  <a:pt x="1132301" y="771405"/>
                  <a:pt x="1132301" y="749615"/>
                </a:cubicBezTo>
                <a:cubicBezTo>
                  <a:pt x="1132301" y="727826"/>
                  <a:pt x="1149965" y="710162"/>
                  <a:pt x="1171755" y="710162"/>
                </a:cubicBezTo>
                <a:close/>
                <a:moveTo>
                  <a:pt x="1029722" y="710162"/>
                </a:moveTo>
                <a:cubicBezTo>
                  <a:pt x="1051512" y="710162"/>
                  <a:pt x="1069176" y="727826"/>
                  <a:pt x="1069176" y="749615"/>
                </a:cubicBezTo>
                <a:cubicBezTo>
                  <a:pt x="1069176" y="771405"/>
                  <a:pt x="1051512" y="789069"/>
                  <a:pt x="1029722" y="789069"/>
                </a:cubicBezTo>
                <a:cubicBezTo>
                  <a:pt x="1007932" y="789069"/>
                  <a:pt x="990268" y="771405"/>
                  <a:pt x="990268" y="749615"/>
                </a:cubicBezTo>
                <a:cubicBezTo>
                  <a:pt x="990268" y="727826"/>
                  <a:pt x="1007932" y="710162"/>
                  <a:pt x="1029722" y="710162"/>
                </a:cubicBezTo>
                <a:close/>
                <a:moveTo>
                  <a:pt x="887689" y="710162"/>
                </a:moveTo>
                <a:cubicBezTo>
                  <a:pt x="909478" y="710162"/>
                  <a:pt x="927142" y="727826"/>
                  <a:pt x="927142" y="749615"/>
                </a:cubicBezTo>
                <a:cubicBezTo>
                  <a:pt x="927142" y="771405"/>
                  <a:pt x="909478" y="789069"/>
                  <a:pt x="887689" y="789069"/>
                </a:cubicBezTo>
                <a:cubicBezTo>
                  <a:pt x="865899" y="789069"/>
                  <a:pt x="848235" y="771405"/>
                  <a:pt x="848235" y="749615"/>
                </a:cubicBezTo>
                <a:cubicBezTo>
                  <a:pt x="848235" y="727826"/>
                  <a:pt x="865899" y="710162"/>
                  <a:pt x="887689" y="710162"/>
                </a:cubicBezTo>
                <a:close/>
                <a:moveTo>
                  <a:pt x="745657" y="710162"/>
                </a:moveTo>
                <a:cubicBezTo>
                  <a:pt x="767447" y="710162"/>
                  <a:pt x="785111" y="727826"/>
                  <a:pt x="785111" y="749615"/>
                </a:cubicBezTo>
                <a:cubicBezTo>
                  <a:pt x="785111" y="771405"/>
                  <a:pt x="767447" y="789069"/>
                  <a:pt x="745657" y="789069"/>
                </a:cubicBezTo>
                <a:cubicBezTo>
                  <a:pt x="723868" y="789069"/>
                  <a:pt x="706203" y="771405"/>
                  <a:pt x="706203" y="749615"/>
                </a:cubicBezTo>
                <a:cubicBezTo>
                  <a:pt x="706203" y="727826"/>
                  <a:pt x="723868" y="710162"/>
                  <a:pt x="745657" y="710162"/>
                </a:cubicBezTo>
                <a:close/>
                <a:moveTo>
                  <a:pt x="603626" y="710162"/>
                </a:moveTo>
                <a:cubicBezTo>
                  <a:pt x="625416" y="710162"/>
                  <a:pt x="643080" y="727826"/>
                  <a:pt x="643080" y="749615"/>
                </a:cubicBezTo>
                <a:cubicBezTo>
                  <a:pt x="643080" y="771405"/>
                  <a:pt x="625416" y="789069"/>
                  <a:pt x="603626" y="789069"/>
                </a:cubicBezTo>
                <a:cubicBezTo>
                  <a:pt x="581836" y="789069"/>
                  <a:pt x="564172" y="771405"/>
                  <a:pt x="564172" y="749615"/>
                </a:cubicBezTo>
                <a:cubicBezTo>
                  <a:pt x="564172" y="727826"/>
                  <a:pt x="581836" y="710162"/>
                  <a:pt x="603626" y="710162"/>
                </a:cubicBezTo>
                <a:close/>
                <a:moveTo>
                  <a:pt x="461593" y="710162"/>
                </a:moveTo>
                <a:cubicBezTo>
                  <a:pt x="483383" y="710162"/>
                  <a:pt x="501047" y="727826"/>
                  <a:pt x="501047" y="749615"/>
                </a:cubicBezTo>
                <a:cubicBezTo>
                  <a:pt x="501047" y="771405"/>
                  <a:pt x="483383" y="789069"/>
                  <a:pt x="461593" y="789069"/>
                </a:cubicBezTo>
                <a:cubicBezTo>
                  <a:pt x="439804" y="789069"/>
                  <a:pt x="422140" y="771405"/>
                  <a:pt x="422140" y="749615"/>
                </a:cubicBezTo>
                <a:cubicBezTo>
                  <a:pt x="422140" y="727826"/>
                  <a:pt x="439804" y="710162"/>
                  <a:pt x="461593" y="710162"/>
                </a:cubicBezTo>
                <a:close/>
                <a:moveTo>
                  <a:pt x="319562" y="710162"/>
                </a:moveTo>
                <a:cubicBezTo>
                  <a:pt x="341352" y="710162"/>
                  <a:pt x="359016" y="727826"/>
                  <a:pt x="359016" y="749615"/>
                </a:cubicBezTo>
                <a:cubicBezTo>
                  <a:pt x="359016" y="771405"/>
                  <a:pt x="341352" y="789069"/>
                  <a:pt x="319562" y="789069"/>
                </a:cubicBezTo>
                <a:cubicBezTo>
                  <a:pt x="297773" y="789069"/>
                  <a:pt x="280108" y="771405"/>
                  <a:pt x="280108" y="749615"/>
                </a:cubicBezTo>
                <a:cubicBezTo>
                  <a:pt x="280108" y="727826"/>
                  <a:pt x="297773" y="710162"/>
                  <a:pt x="319562" y="710162"/>
                </a:cubicBezTo>
                <a:close/>
                <a:moveTo>
                  <a:pt x="177529" y="710162"/>
                </a:moveTo>
                <a:cubicBezTo>
                  <a:pt x="199318" y="710162"/>
                  <a:pt x="216982" y="727826"/>
                  <a:pt x="216982" y="749615"/>
                </a:cubicBezTo>
                <a:cubicBezTo>
                  <a:pt x="216982" y="771405"/>
                  <a:pt x="199318" y="789069"/>
                  <a:pt x="177529" y="789069"/>
                </a:cubicBezTo>
                <a:cubicBezTo>
                  <a:pt x="155739" y="789069"/>
                  <a:pt x="138075" y="771405"/>
                  <a:pt x="138075" y="749615"/>
                </a:cubicBezTo>
                <a:cubicBezTo>
                  <a:pt x="138075" y="727826"/>
                  <a:pt x="155739" y="710162"/>
                  <a:pt x="177529" y="710162"/>
                </a:cubicBezTo>
                <a:close/>
                <a:moveTo>
                  <a:pt x="35496" y="710162"/>
                </a:moveTo>
                <a:cubicBezTo>
                  <a:pt x="57286" y="710162"/>
                  <a:pt x="74950" y="727826"/>
                  <a:pt x="74950" y="749615"/>
                </a:cubicBezTo>
                <a:cubicBezTo>
                  <a:pt x="74950" y="771405"/>
                  <a:pt x="57286" y="789069"/>
                  <a:pt x="35496" y="789069"/>
                </a:cubicBezTo>
                <a:cubicBezTo>
                  <a:pt x="24601" y="789069"/>
                  <a:pt x="14738" y="784653"/>
                  <a:pt x="7598" y="777513"/>
                </a:cubicBezTo>
                <a:lnTo>
                  <a:pt x="0" y="759170"/>
                </a:lnTo>
                <a:lnTo>
                  <a:pt x="0" y="740060"/>
                </a:lnTo>
                <a:lnTo>
                  <a:pt x="7598" y="721717"/>
                </a:lnTo>
                <a:cubicBezTo>
                  <a:pt x="14738" y="714578"/>
                  <a:pt x="24601" y="710162"/>
                  <a:pt x="35496" y="710162"/>
                </a:cubicBezTo>
                <a:close/>
                <a:moveTo>
                  <a:pt x="1171755" y="568129"/>
                </a:moveTo>
                <a:cubicBezTo>
                  <a:pt x="1193544" y="568129"/>
                  <a:pt x="1211208" y="585793"/>
                  <a:pt x="1211208" y="607583"/>
                </a:cubicBezTo>
                <a:cubicBezTo>
                  <a:pt x="1211208" y="629373"/>
                  <a:pt x="1193544" y="647037"/>
                  <a:pt x="1171755" y="647037"/>
                </a:cubicBezTo>
                <a:cubicBezTo>
                  <a:pt x="1149965" y="647037"/>
                  <a:pt x="1132301" y="629373"/>
                  <a:pt x="1132301" y="607583"/>
                </a:cubicBezTo>
                <a:cubicBezTo>
                  <a:pt x="1132301" y="585793"/>
                  <a:pt x="1149965" y="568129"/>
                  <a:pt x="1171755" y="568129"/>
                </a:cubicBezTo>
                <a:close/>
                <a:moveTo>
                  <a:pt x="1029722" y="568129"/>
                </a:moveTo>
                <a:cubicBezTo>
                  <a:pt x="1051512" y="568129"/>
                  <a:pt x="1069176" y="585793"/>
                  <a:pt x="1069176" y="607583"/>
                </a:cubicBezTo>
                <a:cubicBezTo>
                  <a:pt x="1069176" y="629373"/>
                  <a:pt x="1051512" y="647037"/>
                  <a:pt x="1029722" y="647037"/>
                </a:cubicBezTo>
                <a:cubicBezTo>
                  <a:pt x="1007932" y="647037"/>
                  <a:pt x="990268" y="629373"/>
                  <a:pt x="990268" y="607583"/>
                </a:cubicBezTo>
                <a:cubicBezTo>
                  <a:pt x="990268" y="585793"/>
                  <a:pt x="1007932" y="568129"/>
                  <a:pt x="1029722" y="568129"/>
                </a:cubicBezTo>
                <a:close/>
                <a:moveTo>
                  <a:pt x="887689" y="568129"/>
                </a:moveTo>
                <a:cubicBezTo>
                  <a:pt x="909478" y="568129"/>
                  <a:pt x="927142" y="585793"/>
                  <a:pt x="927142" y="607583"/>
                </a:cubicBezTo>
                <a:cubicBezTo>
                  <a:pt x="927142" y="629373"/>
                  <a:pt x="909478" y="647037"/>
                  <a:pt x="887689" y="647037"/>
                </a:cubicBezTo>
                <a:cubicBezTo>
                  <a:pt x="865899" y="647037"/>
                  <a:pt x="848235" y="629373"/>
                  <a:pt x="848235" y="607583"/>
                </a:cubicBezTo>
                <a:cubicBezTo>
                  <a:pt x="848235" y="585793"/>
                  <a:pt x="865899" y="568129"/>
                  <a:pt x="887689" y="568129"/>
                </a:cubicBezTo>
                <a:close/>
                <a:moveTo>
                  <a:pt x="745657" y="568129"/>
                </a:moveTo>
                <a:cubicBezTo>
                  <a:pt x="767447" y="568129"/>
                  <a:pt x="785111" y="585793"/>
                  <a:pt x="785111" y="607583"/>
                </a:cubicBezTo>
                <a:cubicBezTo>
                  <a:pt x="785111" y="629373"/>
                  <a:pt x="767447" y="647037"/>
                  <a:pt x="745657" y="647037"/>
                </a:cubicBezTo>
                <a:cubicBezTo>
                  <a:pt x="723868" y="647037"/>
                  <a:pt x="706203" y="629373"/>
                  <a:pt x="706203" y="607583"/>
                </a:cubicBezTo>
                <a:cubicBezTo>
                  <a:pt x="706203" y="585793"/>
                  <a:pt x="723868" y="568129"/>
                  <a:pt x="745657" y="568129"/>
                </a:cubicBezTo>
                <a:close/>
                <a:moveTo>
                  <a:pt x="603626" y="568129"/>
                </a:moveTo>
                <a:cubicBezTo>
                  <a:pt x="625416" y="568129"/>
                  <a:pt x="643080" y="585793"/>
                  <a:pt x="643080" y="607583"/>
                </a:cubicBezTo>
                <a:cubicBezTo>
                  <a:pt x="643080" y="629373"/>
                  <a:pt x="625416" y="647037"/>
                  <a:pt x="603626" y="647037"/>
                </a:cubicBezTo>
                <a:cubicBezTo>
                  <a:pt x="581836" y="647037"/>
                  <a:pt x="564172" y="629373"/>
                  <a:pt x="564172" y="607583"/>
                </a:cubicBezTo>
                <a:cubicBezTo>
                  <a:pt x="564172" y="585793"/>
                  <a:pt x="581836" y="568129"/>
                  <a:pt x="603626" y="568129"/>
                </a:cubicBezTo>
                <a:close/>
                <a:moveTo>
                  <a:pt x="461593" y="568129"/>
                </a:moveTo>
                <a:cubicBezTo>
                  <a:pt x="483383" y="568129"/>
                  <a:pt x="501047" y="585793"/>
                  <a:pt x="501047" y="607583"/>
                </a:cubicBezTo>
                <a:cubicBezTo>
                  <a:pt x="501047" y="629373"/>
                  <a:pt x="483383" y="647037"/>
                  <a:pt x="461593" y="647037"/>
                </a:cubicBezTo>
                <a:cubicBezTo>
                  <a:pt x="439804" y="647037"/>
                  <a:pt x="422140" y="629373"/>
                  <a:pt x="422140" y="607583"/>
                </a:cubicBezTo>
                <a:cubicBezTo>
                  <a:pt x="422140" y="585793"/>
                  <a:pt x="439804" y="568129"/>
                  <a:pt x="461593" y="568129"/>
                </a:cubicBezTo>
                <a:close/>
                <a:moveTo>
                  <a:pt x="319562" y="568129"/>
                </a:moveTo>
                <a:cubicBezTo>
                  <a:pt x="341352" y="568129"/>
                  <a:pt x="359016" y="585793"/>
                  <a:pt x="359016" y="607583"/>
                </a:cubicBezTo>
                <a:cubicBezTo>
                  <a:pt x="359016" y="629373"/>
                  <a:pt x="341352" y="647037"/>
                  <a:pt x="319562" y="647037"/>
                </a:cubicBezTo>
                <a:cubicBezTo>
                  <a:pt x="297773" y="647037"/>
                  <a:pt x="280108" y="629373"/>
                  <a:pt x="280108" y="607583"/>
                </a:cubicBezTo>
                <a:cubicBezTo>
                  <a:pt x="280108" y="585793"/>
                  <a:pt x="297773" y="568129"/>
                  <a:pt x="319562" y="568129"/>
                </a:cubicBezTo>
                <a:close/>
                <a:moveTo>
                  <a:pt x="177529" y="568129"/>
                </a:moveTo>
                <a:cubicBezTo>
                  <a:pt x="199318" y="568129"/>
                  <a:pt x="216982" y="585793"/>
                  <a:pt x="216982" y="607583"/>
                </a:cubicBezTo>
                <a:cubicBezTo>
                  <a:pt x="216982" y="629373"/>
                  <a:pt x="199318" y="647037"/>
                  <a:pt x="177529" y="647037"/>
                </a:cubicBezTo>
                <a:cubicBezTo>
                  <a:pt x="155739" y="647037"/>
                  <a:pt x="138075" y="629373"/>
                  <a:pt x="138075" y="607583"/>
                </a:cubicBezTo>
                <a:cubicBezTo>
                  <a:pt x="138075" y="585793"/>
                  <a:pt x="155739" y="568129"/>
                  <a:pt x="177529" y="568129"/>
                </a:cubicBezTo>
                <a:close/>
                <a:moveTo>
                  <a:pt x="35496" y="568129"/>
                </a:moveTo>
                <a:cubicBezTo>
                  <a:pt x="57286" y="568129"/>
                  <a:pt x="74950" y="585793"/>
                  <a:pt x="74950" y="607583"/>
                </a:cubicBezTo>
                <a:cubicBezTo>
                  <a:pt x="74950" y="629373"/>
                  <a:pt x="57286" y="647037"/>
                  <a:pt x="35496" y="647037"/>
                </a:cubicBezTo>
                <a:cubicBezTo>
                  <a:pt x="24601" y="647037"/>
                  <a:pt x="14738" y="642621"/>
                  <a:pt x="7598" y="635481"/>
                </a:cubicBezTo>
                <a:lnTo>
                  <a:pt x="0" y="617138"/>
                </a:lnTo>
                <a:lnTo>
                  <a:pt x="0" y="598028"/>
                </a:lnTo>
                <a:lnTo>
                  <a:pt x="7598" y="579685"/>
                </a:lnTo>
                <a:cubicBezTo>
                  <a:pt x="14738" y="572545"/>
                  <a:pt x="24601" y="568129"/>
                  <a:pt x="35496" y="568129"/>
                </a:cubicBezTo>
                <a:close/>
                <a:moveTo>
                  <a:pt x="1171755" y="426098"/>
                </a:moveTo>
                <a:cubicBezTo>
                  <a:pt x="1193544" y="426098"/>
                  <a:pt x="1211208" y="443762"/>
                  <a:pt x="1211208" y="465552"/>
                </a:cubicBezTo>
                <a:cubicBezTo>
                  <a:pt x="1211208" y="487341"/>
                  <a:pt x="1193544" y="505005"/>
                  <a:pt x="1171755" y="505005"/>
                </a:cubicBezTo>
                <a:cubicBezTo>
                  <a:pt x="1149965" y="505005"/>
                  <a:pt x="1132301" y="487341"/>
                  <a:pt x="1132301" y="465552"/>
                </a:cubicBezTo>
                <a:cubicBezTo>
                  <a:pt x="1132301" y="443762"/>
                  <a:pt x="1149965" y="426098"/>
                  <a:pt x="1171755" y="426098"/>
                </a:cubicBezTo>
                <a:close/>
                <a:moveTo>
                  <a:pt x="1029722" y="426098"/>
                </a:moveTo>
                <a:cubicBezTo>
                  <a:pt x="1051512" y="426098"/>
                  <a:pt x="1069176" y="443762"/>
                  <a:pt x="1069176" y="465552"/>
                </a:cubicBezTo>
                <a:cubicBezTo>
                  <a:pt x="1069176" y="487341"/>
                  <a:pt x="1051512" y="505005"/>
                  <a:pt x="1029722" y="505005"/>
                </a:cubicBezTo>
                <a:cubicBezTo>
                  <a:pt x="1007932" y="505005"/>
                  <a:pt x="990268" y="487341"/>
                  <a:pt x="990268" y="465552"/>
                </a:cubicBezTo>
                <a:cubicBezTo>
                  <a:pt x="990268" y="443762"/>
                  <a:pt x="1007932" y="426098"/>
                  <a:pt x="1029722" y="426098"/>
                </a:cubicBezTo>
                <a:close/>
                <a:moveTo>
                  <a:pt x="887689" y="426098"/>
                </a:moveTo>
                <a:cubicBezTo>
                  <a:pt x="909478" y="426098"/>
                  <a:pt x="927142" y="443762"/>
                  <a:pt x="927142" y="465552"/>
                </a:cubicBezTo>
                <a:cubicBezTo>
                  <a:pt x="927142" y="487341"/>
                  <a:pt x="909478" y="505005"/>
                  <a:pt x="887689" y="505005"/>
                </a:cubicBezTo>
                <a:cubicBezTo>
                  <a:pt x="865899" y="505005"/>
                  <a:pt x="848235" y="487341"/>
                  <a:pt x="848235" y="465552"/>
                </a:cubicBezTo>
                <a:cubicBezTo>
                  <a:pt x="848235" y="443762"/>
                  <a:pt x="865899" y="426098"/>
                  <a:pt x="887689" y="426098"/>
                </a:cubicBezTo>
                <a:close/>
                <a:moveTo>
                  <a:pt x="745657" y="426098"/>
                </a:moveTo>
                <a:cubicBezTo>
                  <a:pt x="767447" y="426098"/>
                  <a:pt x="785111" y="443762"/>
                  <a:pt x="785111" y="465552"/>
                </a:cubicBezTo>
                <a:cubicBezTo>
                  <a:pt x="785111" y="487341"/>
                  <a:pt x="767447" y="505005"/>
                  <a:pt x="745657" y="505005"/>
                </a:cubicBezTo>
                <a:cubicBezTo>
                  <a:pt x="723868" y="505005"/>
                  <a:pt x="706203" y="487341"/>
                  <a:pt x="706203" y="465552"/>
                </a:cubicBezTo>
                <a:cubicBezTo>
                  <a:pt x="706203" y="443762"/>
                  <a:pt x="723868" y="426098"/>
                  <a:pt x="745657" y="426098"/>
                </a:cubicBezTo>
                <a:close/>
                <a:moveTo>
                  <a:pt x="603626" y="426098"/>
                </a:moveTo>
                <a:cubicBezTo>
                  <a:pt x="625416" y="426098"/>
                  <a:pt x="643080" y="443762"/>
                  <a:pt x="643080" y="465552"/>
                </a:cubicBezTo>
                <a:cubicBezTo>
                  <a:pt x="643080" y="487341"/>
                  <a:pt x="625416" y="505005"/>
                  <a:pt x="603626" y="505005"/>
                </a:cubicBezTo>
                <a:cubicBezTo>
                  <a:pt x="581836" y="505005"/>
                  <a:pt x="564172" y="487341"/>
                  <a:pt x="564172" y="465552"/>
                </a:cubicBezTo>
                <a:cubicBezTo>
                  <a:pt x="564172" y="443762"/>
                  <a:pt x="581836" y="426098"/>
                  <a:pt x="603626" y="426098"/>
                </a:cubicBezTo>
                <a:close/>
                <a:moveTo>
                  <a:pt x="461593" y="426098"/>
                </a:moveTo>
                <a:cubicBezTo>
                  <a:pt x="483383" y="426098"/>
                  <a:pt x="501047" y="443762"/>
                  <a:pt x="501047" y="465552"/>
                </a:cubicBezTo>
                <a:cubicBezTo>
                  <a:pt x="501047" y="487341"/>
                  <a:pt x="483383" y="505005"/>
                  <a:pt x="461593" y="505005"/>
                </a:cubicBezTo>
                <a:cubicBezTo>
                  <a:pt x="439804" y="505005"/>
                  <a:pt x="422140" y="487341"/>
                  <a:pt x="422140" y="465552"/>
                </a:cubicBezTo>
                <a:cubicBezTo>
                  <a:pt x="422140" y="443762"/>
                  <a:pt x="439804" y="426098"/>
                  <a:pt x="461593" y="426098"/>
                </a:cubicBezTo>
                <a:close/>
                <a:moveTo>
                  <a:pt x="319562" y="426098"/>
                </a:moveTo>
                <a:cubicBezTo>
                  <a:pt x="341352" y="426098"/>
                  <a:pt x="359016" y="443762"/>
                  <a:pt x="359016" y="465552"/>
                </a:cubicBezTo>
                <a:cubicBezTo>
                  <a:pt x="359016" y="487341"/>
                  <a:pt x="341352" y="505005"/>
                  <a:pt x="319562" y="505005"/>
                </a:cubicBezTo>
                <a:cubicBezTo>
                  <a:pt x="297773" y="505005"/>
                  <a:pt x="280108" y="487341"/>
                  <a:pt x="280108" y="465552"/>
                </a:cubicBezTo>
                <a:cubicBezTo>
                  <a:pt x="280108" y="443762"/>
                  <a:pt x="297773" y="426098"/>
                  <a:pt x="319562" y="426098"/>
                </a:cubicBezTo>
                <a:close/>
                <a:moveTo>
                  <a:pt x="177529" y="426098"/>
                </a:moveTo>
                <a:cubicBezTo>
                  <a:pt x="199318" y="426098"/>
                  <a:pt x="216982" y="443762"/>
                  <a:pt x="216982" y="465552"/>
                </a:cubicBezTo>
                <a:cubicBezTo>
                  <a:pt x="216982" y="487341"/>
                  <a:pt x="199318" y="505005"/>
                  <a:pt x="177529" y="505005"/>
                </a:cubicBezTo>
                <a:cubicBezTo>
                  <a:pt x="155739" y="505005"/>
                  <a:pt x="138075" y="487341"/>
                  <a:pt x="138075" y="465552"/>
                </a:cubicBezTo>
                <a:cubicBezTo>
                  <a:pt x="138075" y="443762"/>
                  <a:pt x="155739" y="426098"/>
                  <a:pt x="177529" y="426098"/>
                </a:cubicBezTo>
                <a:close/>
                <a:moveTo>
                  <a:pt x="35496" y="426098"/>
                </a:moveTo>
                <a:cubicBezTo>
                  <a:pt x="57286" y="426098"/>
                  <a:pt x="74950" y="443762"/>
                  <a:pt x="74950" y="465552"/>
                </a:cubicBezTo>
                <a:cubicBezTo>
                  <a:pt x="74950" y="487341"/>
                  <a:pt x="57286" y="505005"/>
                  <a:pt x="35496" y="505005"/>
                </a:cubicBezTo>
                <a:cubicBezTo>
                  <a:pt x="24601" y="505005"/>
                  <a:pt x="14738" y="500589"/>
                  <a:pt x="7598" y="493450"/>
                </a:cubicBezTo>
                <a:lnTo>
                  <a:pt x="0" y="475107"/>
                </a:lnTo>
                <a:lnTo>
                  <a:pt x="0" y="455997"/>
                </a:lnTo>
                <a:lnTo>
                  <a:pt x="7598" y="437654"/>
                </a:lnTo>
                <a:cubicBezTo>
                  <a:pt x="14738" y="430514"/>
                  <a:pt x="24601" y="426098"/>
                  <a:pt x="35496" y="426098"/>
                </a:cubicBezTo>
                <a:close/>
                <a:moveTo>
                  <a:pt x="1171755" y="284064"/>
                </a:moveTo>
                <a:cubicBezTo>
                  <a:pt x="1193544" y="284064"/>
                  <a:pt x="1211208" y="301728"/>
                  <a:pt x="1211208" y="323518"/>
                </a:cubicBezTo>
                <a:cubicBezTo>
                  <a:pt x="1211208" y="345308"/>
                  <a:pt x="1193544" y="362972"/>
                  <a:pt x="1171755" y="362972"/>
                </a:cubicBezTo>
                <a:cubicBezTo>
                  <a:pt x="1149965" y="362972"/>
                  <a:pt x="1132301" y="345308"/>
                  <a:pt x="1132301" y="323518"/>
                </a:cubicBezTo>
                <a:cubicBezTo>
                  <a:pt x="1132301" y="301728"/>
                  <a:pt x="1149965" y="284064"/>
                  <a:pt x="1171755" y="284064"/>
                </a:cubicBezTo>
                <a:close/>
                <a:moveTo>
                  <a:pt x="1029722" y="284064"/>
                </a:moveTo>
                <a:cubicBezTo>
                  <a:pt x="1051512" y="284064"/>
                  <a:pt x="1069176" y="301728"/>
                  <a:pt x="1069176" y="323518"/>
                </a:cubicBezTo>
                <a:cubicBezTo>
                  <a:pt x="1069176" y="345308"/>
                  <a:pt x="1051512" y="362972"/>
                  <a:pt x="1029722" y="362972"/>
                </a:cubicBezTo>
                <a:cubicBezTo>
                  <a:pt x="1007932" y="362972"/>
                  <a:pt x="990268" y="345308"/>
                  <a:pt x="990268" y="323518"/>
                </a:cubicBezTo>
                <a:cubicBezTo>
                  <a:pt x="990268" y="301728"/>
                  <a:pt x="1007932" y="284064"/>
                  <a:pt x="1029722" y="284064"/>
                </a:cubicBezTo>
                <a:close/>
                <a:moveTo>
                  <a:pt x="887689" y="284064"/>
                </a:moveTo>
                <a:cubicBezTo>
                  <a:pt x="909478" y="284064"/>
                  <a:pt x="927142" y="301728"/>
                  <a:pt x="927142" y="323518"/>
                </a:cubicBezTo>
                <a:cubicBezTo>
                  <a:pt x="927142" y="345308"/>
                  <a:pt x="909478" y="362972"/>
                  <a:pt x="887689" y="362972"/>
                </a:cubicBezTo>
                <a:cubicBezTo>
                  <a:pt x="865899" y="362972"/>
                  <a:pt x="848235" y="345308"/>
                  <a:pt x="848235" y="323518"/>
                </a:cubicBezTo>
                <a:cubicBezTo>
                  <a:pt x="848235" y="301728"/>
                  <a:pt x="865899" y="284064"/>
                  <a:pt x="887689" y="284064"/>
                </a:cubicBezTo>
                <a:close/>
                <a:moveTo>
                  <a:pt x="745657" y="284064"/>
                </a:moveTo>
                <a:cubicBezTo>
                  <a:pt x="767447" y="284064"/>
                  <a:pt x="785111" y="301728"/>
                  <a:pt x="785111" y="323518"/>
                </a:cubicBezTo>
                <a:cubicBezTo>
                  <a:pt x="785111" y="345308"/>
                  <a:pt x="767447" y="362972"/>
                  <a:pt x="745657" y="362972"/>
                </a:cubicBezTo>
                <a:cubicBezTo>
                  <a:pt x="723868" y="362972"/>
                  <a:pt x="706203" y="345308"/>
                  <a:pt x="706203" y="323518"/>
                </a:cubicBezTo>
                <a:cubicBezTo>
                  <a:pt x="706203" y="301728"/>
                  <a:pt x="723868" y="284064"/>
                  <a:pt x="745657" y="284064"/>
                </a:cubicBezTo>
                <a:close/>
                <a:moveTo>
                  <a:pt x="603626" y="284064"/>
                </a:moveTo>
                <a:cubicBezTo>
                  <a:pt x="625416" y="284064"/>
                  <a:pt x="643080" y="301728"/>
                  <a:pt x="643080" y="323518"/>
                </a:cubicBezTo>
                <a:cubicBezTo>
                  <a:pt x="643080" y="345308"/>
                  <a:pt x="625416" y="362972"/>
                  <a:pt x="603626" y="362972"/>
                </a:cubicBezTo>
                <a:cubicBezTo>
                  <a:pt x="581836" y="362972"/>
                  <a:pt x="564172" y="345308"/>
                  <a:pt x="564172" y="323518"/>
                </a:cubicBezTo>
                <a:cubicBezTo>
                  <a:pt x="564172" y="301728"/>
                  <a:pt x="581836" y="284064"/>
                  <a:pt x="603626" y="284064"/>
                </a:cubicBezTo>
                <a:close/>
                <a:moveTo>
                  <a:pt x="461593" y="284064"/>
                </a:moveTo>
                <a:cubicBezTo>
                  <a:pt x="483383" y="284064"/>
                  <a:pt x="501047" y="301728"/>
                  <a:pt x="501047" y="323518"/>
                </a:cubicBezTo>
                <a:cubicBezTo>
                  <a:pt x="501047" y="345308"/>
                  <a:pt x="483383" y="362972"/>
                  <a:pt x="461593" y="362972"/>
                </a:cubicBezTo>
                <a:cubicBezTo>
                  <a:pt x="439804" y="362972"/>
                  <a:pt x="422140" y="345308"/>
                  <a:pt x="422140" y="323518"/>
                </a:cubicBezTo>
                <a:cubicBezTo>
                  <a:pt x="422140" y="301728"/>
                  <a:pt x="439804" y="284064"/>
                  <a:pt x="461593" y="284064"/>
                </a:cubicBezTo>
                <a:close/>
                <a:moveTo>
                  <a:pt x="319562" y="284064"/>
                </a:moveTo>
                <a:cubicBezTo>
                  <a:pt x="341352" y="284064"/>
                  <a:pt x="359016" y="301728"/>
                  <a:pt x="359016" y="323518"/>
                </a:cubicBezTo>
                <a:cubicBezTo>
                  <a:pt x="359016" y="345308"/>
                  <a:pt x="341352" y="362972"/>
                  <a:pt x="319562" y="362972"/>
                </a:cubicBezTo>
                <a:cubicBezTo>
                  <a:pt x="297773" y="362972"/>
                  <a:pt x="280108" y="345308"/>
                  <a:pt x="280108" y="323518"/>
                </a:cubicBezTo>
                <a:cubicBezTo>
                  <a:pt x="280108" y="301728"/>
                  <a:pt x="297773" y="284064"/>
                  <a:pt x="319562" y="284064"/>
                </a:cubicBezTo>
                <a:close/>
                <a:moveTo>
                  <a:pt x="177529" y="284064"/>
                </a:moveTo>
                <a:cubicBezTo>
                  <a:pt x="199318" y="284064"/>
                  <a:pt x="216982" y="301728"/>
                  <a:pt x="216982" y="323518"/>
                </a:cubicBezTo>
                <a:cubicBezTo>
                  <a:pt x="216982" y="345308"/>
                  <a:pt x="199318" y="362972"/>
                  <a:pt x="177529" y="362972"/>
                </a:cubicBezTo>
                <a:cubicBezTo>
                  <a:pt x="155739" y="362972"/>
                  <a:pt x="138075" y="345308"/>
                  <a:pt x="138075" y="323518"/>
                </a:cubicBezTo>
                <a:cubicBezTo>
                  <a:pt x="138075" y="301728"/>
                  <a:pt x="155739" y="284064"/>
                  <a:pt x="177529" y="284064"/>
                </a:cubicBezTo>
                <a:close/>
                <a:moveTo>
                  <a:pt x="35496" y="284064"/>
                </a:moveTo>
                <a:cubicBezTo>
                  <a:pt x="57286" y="284064"/>
                  <a:pt x="74950" y="301728"/>
                  <a:pt x="74950" y="323518"/>
                </a:cubicBezTo>
                <a:cubicBezTo>
                  <a:pt x="74950" y="345308"/>
                  <a:pt x="57286" y="362972"/>
                  <a:pt x="35496" y="362972"/>
                </a:cubicBezTo>
                <a:cubicBezTo>
                  <a:pt x="24601" y="362972"/>
                  <a:pt x="14738" y="358556"/>
                  <a:pt x="7598" y="351416"/>
                </a:cubicBezTo>
                <a:lnTo>
                  <a:pt x="0" y="333073"/>
                </a:lnTo>
                <a:lnTo>
                  <a:pt x="0" y="313963"/>
                </a:lnTo>
                <a:lnTo>
                  <a:pt x="7598" y="295620"/>
                </a:lnTo>
                <a:cubicBezTo>
                  <a:pt x="14738" y="288480"/>
                  <a:pt x="24601" y="284064"/>
                  <a:pt x="35496" y="284064"/>
                </a:cubicBezTo>
                <a:close/>
                <a:moveTo>
                  <a:pt x="1171755" y="142032"/>
                </a:moveTo>
                <a:cubicBezTo>
                  <a:pt x="1193544" y="142032"/>
                  <a:pt x="1211208" y="159696"/>
                  <a:pt x="1211208" y="181485"/>
                </a:cubicBezTo>
                <a:cubicBezTo>
                  <a:pt x="1211208" y="203275"/>
                  <a:pt x="1193544" y="220939"/>
                  <a:pt x="1171755" y="220939"/>
                </a:cubicBezTo>
                <a:cubicBezTo>
                  <a:pt x="1149965" y="220939"/>
                  <a:pt x="1132301" y="203275"/>
                  <a:pt x="1132301" y="181485"/>
                </a:cubicBezTo>
                <a:cubicBezTo>
                  <a:pt x="1132301" y="159696"/>
                  <a:pt x="1149965" y="142032"/>
                  <a:pt x="1171755" y="142032"/>
                </a:cubicBezTo>
                <a:close/>
                <a:moveTo>
                  <a:pt x="1029722" y="142032"/>
                </a:moveTo>
                <a:cubicBezTo>
                  <a:pt x="1051512" y="142032"/>
                  <a:pt x="1069176" y="159696"/>
                  <a:pt x="1069176" y="181485"/>
                </a:cubicBezTo>
                <a:cubicBezTo>
                  <a:pt x="1069176" y="203275"/>
                  <a:pt x="1051512" y="220939"/>
                  <a:pt x="1029722" y="220939"/>
                </a:cubicBezTo>
                <a:cubicBezTo>
                  <a:pt x="1007932" y="220939"/>
                  <a:pt x="990268" y="203275"/>
                  <a:pt x="990268" y="181485"/>
                </a:cubicBezTo>
                <a:cubicBezTo>
                  <a:pt x="990268" y="159696"/>
                  <a:pt x="1007932" y="142032"/>
                  <a:pt x="1029722" y="142032"/>
                </a:cubicBezTo>
                <a:close/>
                <a:moveTo>
                  <a:pt x="887689" y="142032"/>
                </a:moveTo>
                <a:cubicBezTo>
                  <a:pt x="909478" y="142032"/>
                  <a:pt x="927142" y="159696"/>
                  <a:pt x="927142" y="181485"/>
                </a:cubicBezTo>
                <a:cubicBezTo>
                  <a:pt x="927142" y="203275"/>
                  <a:pt x="909478" y="220939"/>
                  <a:pt x="887689" y="220939"/>
                </a:cubicBezTo>
                <a:cubicBezTo>
                  <a:pt x="865899" y="220939"/>
                  <a:pt x="848235" y="203275"/>
                  <a:pt x="848235" y="181485"/>
                </a:cubicBezTo>
                <a:cubicBezTo>
                  <a:pt x="848235" y="159696"/>
                  <a:pt x="865899" y="142032"/>
                  <a:pt x="887689" y="142032"/>
                </a:cubicBezTo>
                <a:close/>
                <a:moveTo>
                  <a:pt x="745657" y="142032"/>
                </a:moveTo>
                <a:cubicBezTo>
                  <a:pt x="767447" y="142032"/>
                  <a:pt x="785111" y="159696"/>
                  <a:pt x="785111" y="181485"/>
                </a:cubicBezTo>
                <a:cubicBezTo>
                  <a:pt x="785111" y="203275"/>
                  <a:pt x="767447" y="220939"/>
                  <a:pt x="745657" y="220939"/>
                </a:cubicBezTo>
                <a:cubicBezTo>
                  <a:pt x="723868" y="220939"/>
                  <a:pt x="706203" y="203275"/>
                  <a:pt x="706203" y="181485"/>
                </a:cubicBezTo>
                <a:cubicBezTo>
                  <a:pt x="706203" y="159696"/>
                  <a:pt x="723868" y="142032"/>
                  <a:pt x="745657" y="142032"/>
                </a:cubicBezTo>
                <a:close/>
                <a:moveTo>
                  <a:pt x="603626" y="142032"/>
                </a:moveTo>
                <a:cubicBezTo>
                  <a:pt x="625416" y="142032"/>
                  <a:pt x="643080" y="159696"/>
                  <a:pt x="643080" y="181485"/>
                </a:cubicBezTo>
                <a:cubicBezTo>
                  <a:pt x="643080" y="203275"/>
                  <a:pt x="625416" y="220939"/>
                  <a:pt x="603626" y="220939"/>
                </a:cubicBezTo>
                <a:cubicBezTo>
                  <a:pt x="581836" y="220939"/>
                  <a:pt x="564172" y="203275"/>
                  <a:pt x="564172" y="181485"/>
                </a:cubicBezTo>
                <a:cubicBezTo>
                  <a:pt x="564172" y="159696"/>
                  <a:pt x="581836" y="142032"/>
                  <a:pt x="603626" y="142032"/>
                </a:cubicBezTo>
                <a:close/>
                <a:moveTo>
                  <a:pt x="461593" y="142032"/>
                </a:moveTo>
                <a:cubicBezTo>
                  <a:pt x="483383" y="142032"/>
                  <a:pt x="501047" y="159696"/>
                  <a:pt x="501047" y="181485"/>
                </a:cubicBezTo>
                <a:cubicBezTo>
                  <a:pt x="501047" y="203275"/>
                  <a:pt x="483383" y="220939"/>
                  <a:pt x="461593" y="220939"/>
                </a:cubicBezTo>
                <a:cubicBezTo>
                  <a:pt x="439804" y="220939"/>
                  <a:pt x="422140" y="203275"/>
                  <a:pt x="422140" y="181485"/>
                </a:cubicBezTo>
                <a:cubicBezTo>
                  <a:pt x="422140" y="159696"/>
                  <a:pt x="439804" y="142032"/>
                  <a:pt x="461593" y="142032"/>
                </a:cubicBezTo>
                <a:close/>
                <a:moveTo>
                  <a:pt x="319562" y="142032"/>
                </a:moveTo>
                <a:cubicBezTo>
                  <a:pt x="341352" y="142032"/>
                  <a:pt x="359016" y="159696"/>
                  <a:pt x="359016" y="181485"/>
                </a:cubicBezTo>
                <a:cubicBezTo>
                  <a:pt x="359016" y="203275"/>
                  <a:pt x="341352" y="220939"/>
                  <a:pt x="319562" y="220939"/>
                </a:cubicBezTo>
                <a:cubicBezTo>
                  <a:pt x="297773" y="220939"/>
                  <a:pt x="280108" y="203275"/>
                  <a:pt x="280108" y="181485"/>
                </a:cubicBezTo>
                <a:cubicBezTo>
                  <a:pt x="280108" y="159696"/>
                  <a:pt x="297773" y="142032"/>
                  <a:pt x="319562" y="142032"/>
                </a:cubicBezTo>
                <a:close/>
                <a:moveTo>
                  <a:pt x="177529" y="142032"/>
                </a:moveTo>
                <a:cubicBezTo>
                  <a:pt x="199318" y="142032"/>
                  <a:pt x="216982" y="159696"/>
                  <a:pt x="216982" y="181485"/>
                </a:cubicBezTo>
                <a:cubicBezTo>
                  <a:pt x="216982" y="203275"/>
                  <a:pt x="199318" y="220939"/>
                  <a:pt x="177529" y="220939"/>
                </a:cubicBezTo>
                <a:cubicBezTo>
                  <a:pt x="155739" y="220939"/>
                  <a:pt x="138075" y="203275"/>
                  <a:pt x="138075" y="181485"/>
                </a:cubicBezTo>
                <a:cubicBezTo>
                  <a:pt x="138075" y="159696"/>
                  <a:pt x="155739" y="142032"/>
                  <a:pt x="177529" y="142032"/>
                </a:cubicBezTo>
                <a:close/>
                <a:moveTo>
                  <a:pt x="35496" y="142032"/>
                </a:moveTo>
                <a:cubicBezTo>
                  <a:pt x="57286" y="142032"/>
                  <a:pt x="74950" y="159696"/>
                  <a:pt x="74950" y="181485"/>
                </a:cubicBezTo>
                <a:cubicBezTo>
                  <a:pt x="74950" y="203275"/>
                  <a:pt x="57286" y="220939"/>
                  <a:pt x="35496" y="220939"/>
                </a:cubicBezTo>
                <a:cubicBezTo>
                  <a:pt x="24601" y="220939"/>
                  <a:pt x="14738" y="216523"/>
                  <a:pt x="7598" y="209384"/>
                </a:cubicBezTo>
                <a:lnTo>
                  <a:pt x="0" y="191040"/>
                </a:lnTo>
                <a:lnTo>
                  <a:pt x="0" y="171930"/>
                </a:lnTo>
                <a:lnTo>
                  <a:pt x="7598" y="153587"/>
                </a:lnTo>
                <a:cubicBezTo>
                  <a:pt x="14738" y="146448"/>
                  <a:pt x="24601" y="142032"/>
                  <a:pt x="35496" y="142032"/>
                </a:cubicBezTo>
                <a:close/>
                <a:moveTo>
                  <a:pt x="1171755" y="0"/>
                </a:moveTo>
                <a:cubicBezTo>
                  <a:pt x="1193544" y="0"/>
                  <a:pt x="1211208" y="17664"/>
                  <a:pt x="1211208" y="39454"/>
                </a:cubicBezTo>
                <a:cubicBezTo>
                  <a:pt x="1211208" y="61244"/>
                  <a:pt x="1193544" y="78908"/>
                  <a:pt x="1171755" y="78908"/>
                </a:cubicBezTo>
                <a:cubicBezTo>
                  <a:pt x="1149965" y="78908"/>
                  <a:pt x="1132301" y="61244"/>
                  <a:pt x="1132301" y="39454"/>
                </a:cubicBezTo>
                <a:cubicBezTo>
                  <a:pt x="1132301" y="17664"/>
                  <a:pt x="1149965" y="0"/>
                  <a:pt x="1171755" y="0"/>
                </a:cubicBezTo>
                <a:close/>
                <a:moveTo>
                  <a:pt x="1029722" y="0"/>
                </a:moveTo>
                <a:cubicBezTo>
                  <a:pt x="1051512" y="0"/>
                  <a:pt x="1069176" y="17664"/>
                  <a:pt x="1069176" y="39454"/>
                </a:cubicBezTo>
                <a:cubicBezTo>
                  <a:pt x="1069176" y="61244"/>
                  <a:pt x="1051512" y="78908"/>
                  <a:pt x="1029722" y="78908"/>
                </a:cubicBezTo>
                <a:cubicBezTo>
                  <a:pt x="1007932" y="78908"/>
                  <a:pt x="990268" y="61244"/>
                  <a:pt x="990268" y="39454"/>
                </a:cubicBezTo>
                <a:cubicBezTo>
                  <a:pt x="990268" y="17664"/>
                  <a:pt x="1007932" y="0"/>
                  <a:pt x="1029722" y="0"/>
                </a:cubicBezTo>
                <a:close/>
                <a:moveTo>
                  <a:pt x="887689" y="0"/>
                </a:moveTo>
                <a:cubicBezTo>
                  <a:pt x="909478" y="0"/>
                  <a:pt x="927142" y="17664"/>
                  <a:pt x="927142" y="39454"/>
                </a:cubicBezTo>
                <a:cubicBezTo>
                  <a:pt x="927142" y="61244"/>
                  <a:pt x="909478" y="78908"/>
                  <a:pt x="887689" y="78908"/>
                </a:cubicBezTo>
                <a:cubicBezTo>
                  <a:pt x="865899" y="78908"/>
                  <a:pt x="848235" y="61244"/>
                  <a:pt x="848235" y="39454"/>
                </a:cubicBezTo>
                <a:cubicBezTo>
                  <a:pt x="848235" y="17664"/>
                  <a:pt x="865899" y="0"/>
                  <a:pt x="887689" y="0"/>
                </a:cubicBezTo>
                <a:close/>
                <a:moveTo>
                  <a:pt x="745657" y="0"/>
                </a:moveTo>
                <a:cubicBezTo>
                  <a:pt x="767447" y="0"/>
                  <a:pt x="785111" y="17664"/>
                  <a:pt x="785111" y="39454"/>
                </a:cubicBezTo>
                <a:cubicBezTo>
                  <a:pt x="785111" y="61244"/>
                  <a:pt x="767447" y="78908"/>
                  <a:pt x="745657" y="78908"/>
                </a:cubicBezTo>
                <a:cubicBezTo>
                  <a:pt x="723868" y="78908"/>
                  <a:pt x="706203" y="61244"/>
                  <a:pt x="706203" y="39454"/>
                </a:cubicBezTo>
                <a:cubicBezTo>
                  <a:pt x="706203" y="17664"/>
                  <a:pt x="723868" y="0"/>
                  <a:pt x="745657" y="0"/>
                </a:cubicBezTo>
                <a:close/>
                <a:moveTo>
                  <a:pt x="603626" y="0"/>
                </a:moveTo>
                <a:cubicBezTo>
                  <a:pt x="625416" y="0"/>
                  <a:pt x="643080" y="17664"/>
                  <a:pt x="643080" y="39454"/>
                </a:cubicBezTo>
                <a:cubicBezTo>
                  <a:pt x="643080" y="61244"/>
                  <a:pt x="625416" y="78908"/>
                  <a:pt x="603626" y="78908"/>
                </a:cubicBezTo>
                <a:cubicBezTo>
                  <a:pt x="581836" y="78908"/>
                  <a:pt x="564172" y="61244"/>
                  <a:pt x="564172" y="39454"/>
                </a:cubicBezTo>
                <a:cubicBezTo>
                  <a:pt x="564172" y="17664"/>
                  <a:pt x="581836" y="0"/>
                  <a:pt x="603626" y="0"/>
                </a:cubicBezTo>
                <a:close/>
                <a:moveTo>
                  <a:pt x="461593" y="0"/>
                </a:moveTo>
                <a:cubicBezTo>
                  <a:pt x="483383" y="0"/>
                  <a:pt x="501047" y="17664"/>
                  <a:pt x="501047" y="39454"/>
                </a:cubicBezTo>
                <a:cubicBezTo>
                  <a:pt x="501047" y="61244"/>
                  <a:pt x="483383" y="78908"/>
                  <a:pt x="461593" y="78908"/>
                </a:cubicBezTo>
                <a:cubicBezTo>
                  <a:pt x="439804" y="78908"/>
                  <a:pt x="422140" y="61244"/>
                  <a:pt x="422140" y="39454"/>
                </a:cubicBezTo>
                <a:cubicBezTo>
                  <a:pt x="422140" y="17664"/>
                  <a:pt x="439804" y="0"/>
                  <a:pt x="461593" y="0"/>
                </a:cubicBezTo>
                <a:close/>
                <a:moveTo>
                  <a:pt x="319562" y="0"/>
                </a:moveTo>
                <a:cubicBezTo>
                  <a:pt x="341352" y="0"/>
                  <a:pt x="359016" y="17664"/>
                  <a:pt x="359016" y="39454"/>
                </a:cubicBezTo>
                <a:cubicBezTo>
                  <a:pt x="359016" y="61244"/>
                  <a:pt x="341352" y="78908"/>
                  <a:pt x="319562" y="78908"/>
                </a:cubicBezTo>
                <a:cubicBezTo>
                  <a:pt x="297773" y="78908"/>
                  <a:pt x="280108" y="61244"/>
                  <a:pt x="280108" y="39454"/>
                </a:cubicBezTo>
                <a:cubicBezTo>
                  <a:pt x="280108" y="17664"/>
                  <a:pt x="297773" y="0"/>
                  <a:pt x="319562" y="0"/>
                </a:cubicBezTo>
                <a:close/>
                <a:moveTo>
                  <a:pt x="177529" y="0"/>
                </a:moveTo>
                <a:cubicBezTo>
                  <a:pt x="199318" y="0"/>
                  <a:pt x="216982" y="17664"/>
                  <a:pt x="216982" y="39454"/>
                </a:cubicBezTo>
                <a:cubicBezTo>
                  <a:pt x="216982" y="61244"/>
                  <a:pt x="199318" y="78908"/>
                  <a:pt x="177529" y="78908"/>
                </a:cubicBezTo>
                <a:cubicBezTo>
                  <a:pt x="155739" y="78908"/>
                  <a:pt x="138075" y="61244"/>
                  <a:pt x="138075" y="39454"/>
                </a:cubicBezTo>
                <a:cubicBezTo>
                  <a:pt x="138075" y="17664"/>
                  <a:pt x="155739" y="0"/>
                  <a:pt x="177529" y="0"/>
                </a:cubicBezTo>
                <a:close/>
                <a:moveTo>
                  <a:pt x="35496" y="0"/>
                </a:moveTo>
                <a:cubicBezTo>
                  <a:pt x="57286" y="0"/>
                  <a:pt x="74950" y="17664"/>
                  <a:pt x="74950" y="39454"/>
                </a:cubicBezTo>
                <a:cubicBezTo>
                  <a:pt x="74950" y="61244"/>
                  <a:pt x="57286" y="78908"/>
                  <a:pt x="35496" y="78908"/>
                </a:cubicBezTo>
                <a:cubicBezTo>
                  <a:pt x="24601" y="78908"/>
                  <a:pt x="14738" y="74492"/>
                  <a:pt x="7598" y="67352"/>
                </a:cubicBezTo>
                <a:lnTo>
                  <a:pt x="0" y="49009"/>
                </a:lnTo>
                <a:lnTo>
                  <a:pt x="0" y="29899"/>
                </a:lnTo>
                <a:lnTo>
                  <a:pt x="7598" y="11556"/>
                </a:lnTo>
                <a:cubicBezTo>
                  <a:pt x="14738" y="4416"/>
                  <a:pt x="24601" y="0"/>
                  <a:pt x="35496" y="0"/>
                </a:cubicBezTo>
                <a:close/>
              </a:path>
            </a:pathLst>
          </a:custGeom>
          <a:solidFill>
            <a:schemeClr val="accent1">
              <a:lumMod val="20000"/>
              <a:lumOff val="8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602858" y="1236805"/>
            <a:ext cx="2986285" cy="875660"/>
          </a:xfrm>
          <a:prstGeom prst="rect">
            <a:avLst/>
          </a:prstGeom>
          <a:noFill/>
          <a:ln>
            <a:noFill/>
          </a:ln>
        </p:spPr>
        <p:txBody>
          <a:bodyPr vert="horz" wrap="square" lIns="91440" tIns="45720" rIns="91440" bIns="45720" rtlCol="0" anchor="t"/>
          <a:lstStyle/>
          <a:p>
            <a:pPr algn="ctr">
              <a:lnSpc>
                <a:spcPct val="110000"/>
              </a:lnSpc>
            </a:pPr>
            <a:r>
              <a:rPr kumimoji="1" lang="en-US" altLang="zh-CN" sz="6000" dirty="0">
                <a:ln w="12700">
                  <a:noFill/>
                </a:ln>
                <a:solidFill>
                  <a:srgbClr val="FFFFFF">
                    <a:alpha val="100000"/>
                  </a:srgbClr>
                </a:solidFill>
                <a:latin typeface="OPPOSans H"/>
                <a:ea typeface="OPPOSans H"/>
                <a:cs typeface="OPPOSans H"/>
              </a:rPr>
              <a:t>2024</a:t>
            </a:r>
            <a:endParaRPr kumimoji="1" lang="zh-CN" altLang="en-US" dirty="0"/>
          </a:p>
        </p:txBody>
      </p:sp>
      <p:sp>
        <p:nvSpPr>
          <p:cNvPr id="10" name="标题 1"/>
          <p:cNvSpPr txBox="1"/>
          <p:nvPr/>
        </p:nvSpPr>
        <p:spPr>
          <a:xfrm>
            <a:off x="2373086" y="2180223"/>
            <a:ext cx="7445828" cy="2109179"/>
          </a:xfrm>
          <a:prstGeom prst="rect">
            <a:avLst/>
          </a:prstGeom>
          <a:noFill/>
          <a:ln>
            <a:noFill/>
          </a:ln>
        </p:spPr>
        <p:txBody>
          <a:bodyPr vert="horz" wrap="square" lIns="91440" tIns="45720" rIns="91440" bIns="45720" rtlCol="0" anchor="ctr"/>
          <a:lstStyle/>
          <a:p>
            <a:pPr algn="ctr">
              <a:lnSpc>
                <a:spcPct val="130000"/>
              </a:lnSpc>
            </a:pPr>
            <a:r>
              <a:rPr kumimoji="1" lang="en-US" altLang="zh-CN" sz="5400">
                <a:ln w="12700">
                  <a:noFill/>
                </a:ln>
                <a:solidFill>
                  <a:srgbClr val="FFFFFF">
                    <a:alpha val="100000"/>
                  </a:srgbClr>
                </a:solidFill>
                <a:latin typeface="OPPOSans H"/>
                <a:ea typeface="OPPOSans H"/>
                <a:cs typeface="OPPOSans H"/>
              </a:rPr>
              <a:t>谢谢大家</a:t>
            </a:r>
            <a:endParaRPr kumimoji="1" lang="zh-CN" altLang="en-US"/>
          </a:p>
        </p:txBody>
      </p:sp>
      <p:sp>
        <p:nvSpPr>
          <p:cNvPr id="21" name="标题 1"/>
          <p:cNvSpPr txBox="1"/>
          <p:nvPr/>
        </p:nvSpPr>
        <p:spPr>
          <a:xfrm>
            <a:off x="4211320" y="1347926"/>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H="1">
            <a:off x="7429955" y="1347926"/>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136360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1055512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2782888" y="4374079"/>
            <a:ext cx="6626225" cy="45719"/>
          </a:xfrm>
          <a:prstGeom prst="rect">
            <a:avLst/>
          </a:prstGeom>
          <a:gradFill>
            <a:gsLst>
              <a:gs pos="0">
                <a:schemeClr val="bg1">
                  <a:alpha val="0"/>
                </a:schemeClr>
              </a:gs>
              <a:gs pos="50000">
                <a:schemeClr val="bg1"/>
              </a:gs>
              <a:gs pos="98165">
                <a:schemeClr val="bg1">
                  <a:alpha val="0"/>
                </a:schemeClr>
              </a:gs>
            </a:gsLst>
            <a:lin ang="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标题 1"/>
          <p:cNvSpPr txBox="1"/>
          <p:nvPr/>
        </p:nvSpPr>
        <p:spPr>
          <a:xfrm>
            <a:off x="0" y="6464698"/>
            <a:ext cx="12192000" cy="393302"/>
          </a:xfrm>
          <a:custGeom>
            <a:avLst/>
            <a:gdLst>
              <a:gd name="connsiteX0" fmla="*/ 12192000 w 12192000"/>
              <a:gd name="connsiteY0" fmla="*/ 0 h 909447"/>
              <a:gd name="connsiteX1" fmla="*/ 12192000 w 12192000"/>
              <a:gd name="connsiteY1" fmla="*/ 909447 h 909447"/>
              <a:gd name="connsiteX2" fmla="*/ 0 w 12192000"/>
              <a:gd name="connsiteY2" fmla="*/ 909447 h 909447"/>
              <a:gd name="connsiteX3" fmla="*/ 0 w 12192000"/>
              <a:gd name="connsiteY3" fmla="*/ 401788 h 909447"/>
              <a:gd name="connsiteX4" fmla="*/ 12192000 w 12192000"/>
              <a:gd name="connsiteY4" fmla="*/ 0 h 909447"/>
              <a:gd name="connsiteX5" fmla="*/ 12192000 w 12192000"/>
              <a:gd name="connsiteY5" fmla="*/ 0 h 909447"/>
              <a:gd name="connsiteX6" fmla="*/ 12192000 w 12192000"/>
              <a:gd name="connsiteY6" fmla="*/ 0 h 909447"/>
            </a:gdLst>
            <a:ahLst/>
            <a:cxnLst/>
            <a:rect l="l" t="t" r="r" b="b"/>
            <a:pathLst>
              <a:path w="12192000" h="909447">
                <a:moveTo>
                  <a:pt x="12192000" y="0"/>
                </a:moveTo>
                <a:lnTo>
                  <a:pt x="12192000" y="909447"/>
                </a:lnTo>
                <a:lnTo>
                  <a:pt x="0" y="909447"/>
                </a:lnTo>
                <a:lnTo>
                  <a:pt x="0" y="401788"/>
                </a:lnTo>
                <a:cubicBezTo>
                  <a:pt x="2540000" y="700478"/>
                  <a:pt x="6289368" y="812355"/>
                  <a:pt x="12192000" y="0"/>
                </a:cubicBezTo>
                <a:close/>
              </a:path>
            </a:pathLst>
          </a:custGeom>
          <a:solidFill>
            <a:schemeClr val="accent1">
              <a:lumMod val="100000"/>
            </a:schemeClr>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0" y="6464698"/>
            <a:ext cx="12192000" cy="393302"/>
          </a:xfrm>
          <a:custGeom>
            <a:avLst/>
            <a:gdLst>
              <a:gd name="connsiteX0" fmla="*/ 12192000 w 12192000"/>
              <a:gd name="connsiteY0" fmla="*/ 0 h 909447"/>
              <a:gd name="connsiteX1" fmla="*/ 12192000 w 12192000"/>
              <a:gd name="connsiteY1" fmla="*/ 909447 h 909447"/>
              <a:gd name="connsiteX2" fmla="*/ 0 w 12192000"/>
              <a:gd name="connsiteY2" fmla="*/ 909447 h 909447"/>
              <a:gd name="connsiteX3" fmla="*/ 0 w 12192000"/>
              <a:gd name="connsiteY3" fmla="*/ 401788 h 909447"/>
              <a:gd name="connsiteX4" fmla="*/ 12192000 w 12192000"/>
              <a:gd name="connsiteY4" fmla="*/ 0 h 909447"/>
              <a:gd name="connsiteX5" fmla="*/ 12192000 w 12192000"/>
              <a:gd name="connsiteY5" fmla="*/ 0 h 909447"/>
              <a:gd name="connsiteX6" fmla="*/ 12192000 w 12192000"/>
              <a:gd name="connsiteY6" fmla="*/ 0 h 909447"/>
            </a:gdLst>
            <a:ahLst/>
            <a:cxnLst/>
            <a:rect l="l" t="t" r="r" b="b"/>
            <a:pathLst>
              <a:path w="12192000" h="909447">
                <a:moveTo>
                  <a:pt x="12192000" y="0"/>
                </a:moveTo>
                <a:lnTo>
                  <a:pt x="12192000" y="909447"/>
                </a:lnTo>
                <a:lnTo>
                  <a:pt x="0" y="909447"/>
                </a:lnTo>
                <a:lnTo>
                  <a:pt x="0" y="401788"/>
                </a:lnTo>
                <a:cubicBezTo>
                  <a:pt x="2540000" y="700478"/>
                  <a:pt x="6289368" y="812355"/>
                  <a:pt x="12192000" y="0"/>
                </a:cubicBezTo>
                <a:close/>
              </a:path>
            </a:pathLst>
          </a:custGeom>
          <a:solidFill>
            <a:schemeClr val="accent1">
              <a:lumMod val="10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5400675" y="1028720"/>
            <a:ext cx="1390650" cy="830997"/>
          </a:xfrm>
          <a:prstGeom prst="rect">
            <a:avLst/>
          </a:prstGeom>
          <a:noFill/>
          <a:ln>
            <a:noFill/>
          </a:ln>
        </p:spPr>
        <p:txBody>
          <a:bodyPr vert="horz" wrap="square" lIns="0" tIns="0" rIns="0" bIns="0" rtlCol="0" anchor="t"/>
          <a:lstStyle/>
          <a:p>
            <a:pPr algn="dist">
              <a:lnSpc>
                <a:spcPct val="110000"/>
              </a:lnSpc>
            </a:pPr>
            <a:r>
              <a:rPr kumimoji="1" lang="en-US" altLang="zh-CN" sz="5400" dirty="0" err="1">
                <a:ln w="12700">
                  <a:noFill/>
                </a:ln>
                <a:solidFill>
                  <a:srgbClr val="0265FC">
                    <a:alpha val="100000"/>
                  </a:srgbClr>
                </a:solidFill>
                <a:latin typeface="OPPOSans H"/>
                <a:ea typeface="OPPOSans H"/>
                <a:cs typeface="OPPOSans H"/>
              </a:rPr>
              <a:t>目录</a:t>
            </a:r>
            <a:endParaRPr kumimoji="1" lang="zh-CN" altLang="en-US" dirty="0"/>
          </a:p>
        </p:txBody>
      </p:sp>
      <p:sp>
        <p:nvSpPr>
          <p:cNvPr id="6" name="标题 1"/>
          <p:cNvSpPr txBox="1"/>
          <p:nvPr/>
        </p:nvSpPr>
        <p:spPr>
          <a:xfrm>
            <a:off x="6791325" y="2502175"/>
            <a:ext cx="3155251" cy="1091050"/>
          </a:xfrm>
          <a:prstGeom prst="roundRect">
            <a:avLst>
              <a:gd name="adj" fmla="val 10664"/>
            </a:avLst>
          </a:prstGeom>
          <a:solidFill>
            <a:schemeClr val="accent1"/>
          </a:solidFill>
          <a:ln w="12700" cap="sq">
            <a:noFill/>
            <a:miter/>
          </a:ln>
          <a:effectLst>
            <a:outerShdw blurRad="228600" sx="102000" sy="102000" algn="ctr"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grpSp>
        <p:nvGrpSpPr>
          <p:cNvPr id="7" name="组合 6"/>
          <p:cNvGrpSpPr/>
          <p:nvPr/>
        </p:nvGrpSpPr>
        <p:grpSpPr>
          <a:xfrm>
            <a:off x="7157510" y="2502174"/>
            <a:ext cx="278565" cy="783129"/>
            <a:chOff x="7099122" y="2324099"/>
            <a:chExt cx="278565" cy="783129"/>
          </a:xfrm>
        </p:grpSpPr>
        <p:sp>
          <p:nvSpPr>
            <p:cNvPr id="8" name="标题 1"/>
            <p:cNvSpPr txBox="1"/>
            <p:nvPr/>
          </p:nvSpPr>
          <p:spPr>
            <a:xfrm>
              <a:off x="7099123" y="2324099"/>
              <a:ext cx="278564" cy="628508"/>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6200000">
              <a:off x="7089382" y="2818924"/>
              <a:ext cx="298044" cy="278565"/>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10" name="标题 1"/>
          <p:cNvSpPr txBox="1"/>
          <p:nvPr/>
        </p:nvSpPr>
        <p:spPr>
          <a:xfrm>
            <a:off x="9632718" y="3279367"/>
            <a:ext cx="313858" cy="313858"/>
          </a:xfrm>
          <a:custGeom>
            <a:avLst/>
            <a:gdLst>
              <a:gd name="connsiteX0" fmla="*/ 367163 w 367163"/>
              <a:gd name="connsiteY0" fmla="*/ 0 h 367163"/>
              <a:gd name="connsiteX1" fmla="*/ 367163 w 367163"/>
              <a:gd name="connsiteY1" fmla="*/ 231053 h 367163"/>
              <a:gd name="connsiteX2" fmla="*/ 231053 w 367163"/>
              <a:gd name="connsiteY2" fmla="*/ 367163 h 367163"/>
              <a:gd name="connsiteX3" fmla="*/ 0 w 367163"/>
              <a:gd name="connsiteY3" fmla="*/ 367163 h 367163"/>
            </a:gdLst>
            <a:ahLst/>
            <a:cxnLst/>
            <a:rect l="l" t="t" r="r" b="b"/>
            <a:pathLst>
              <a:path w="367163" h="367163">
                <a:moveTo>
                  <a:pt x="367163" y="0"/>
                </a:moveTo>
                <a:lnTo>
                  <a:pt x="367163" y="231053"/>
                </a:lnTo>
                <a:cubicBezTo>
                  <a:pt x="367163" y="306224"/>
                  <a:pt x="306224" y="367163"/>
                  <a:pt x="231053" y="367163"/>
                </a:cubicBezTo>
                <a:lnTo>
                  <a:pt x="0" y="367163"/>
                </a:lnTo>
                <a:close/>
              </a:path>
            </a:pathLst>
          </a:custGeom>
          <a:solidFill>
            <a:schemeClr val="accent1">
              <a:lumMod val="75000"/>
            </a:schemeClr>
          </a:solidFill>
          <a:ln w="12700" cap="sq">
            <a:noFill/>
            <a:miter/>
          </a:ln>
          <a:effectLst/>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a:off x="2391228" y="4090196"/>
            <a:ext cx="3155251" cy="1091050"/>
          </a:xfrm>
          <a:prstGeom prst="roundRect">
            <a:avLst>
              <a:gd name="adj" fmla="val 10664"/>
            </a:avLst>
          </a:prstGeom>
          <a:solidFill>
            <a:schemeClr val="accent1"/>
          </a:solidFill>
          <a:ln w="12700" cap="sq">
            <a:noFill/>
            <a:miter/>
          </a:ln>
          <a:effectLst>
            <a:outerShdw blurRad="228600" sx="102000" sy="102000" algn="ctr"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grpSp>
        <p:nvGrpSpPr>
          <p:cNvPr id="12" name="组合 11"/>
          <p:cNvGrpSpPr/>
          <p:nvPr/>
        </p:nvGrpSpPr>
        <p:grpSpPr>
          <a:xfrm>
            <a:off x="2757413" y="4090195"/>
            <a:ext cx="278565" cy="783129"/>
            <a:chOff x="2669997" y="3729158"/>
            <a:chExt cx="278565" cy="783129"/>
          </a:xfrm>
        </p:grpSpPr>
        <p:sp>
          <p:nvSpPr>
            <p:cNvPr id="13" name="标题 1"/>
            <p:cNvSpPr txBox="1"/>
            <p:nvPr/>
          </p:nvSpPr>
          <p:spPr>
            <a:xfrm>
              <a:off x="2669998" y="3729158"/>
              <a:ext cx="278564" cy="628508"/>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6200000">
              <a:off x="2660257" y="4223983"/>
              <a:ext cx="298044" cy="278565"/>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15" name="标题 1"/>
          <p:cNvSpPr txBox="1"/>
          <p:nvPr/>
        </p:nvSpPr>
        <p:spPr>
          <a:xfrm>
            <a:off x="5232621" y="4857949"/>
            <a:ext cx="313858" cy="313858"/>
          </a:xfrm>
          <a:custGeom>
            <a:avLst/>
            <a:gdLst>
              <a:gd name="connsiteX0" fmla="*/ 367163 w 367163"/>
              <a:gd name="connsiteY0" fmla="*/ 0 h 367163"/>
              <a:gd name="connsiteX1" fmla="*/ 367163 w 367163"/>
              <a:gd name="connsiteY1" fmla="*/ 231053 h 367163"/>
              <a:gd name="connsiteX2" fmla="*/ 231053 w 367163"/>
              <a:gd name="connsiteY2" fmla="*/ 367163 h 367163"/>
              <a:gd name="connsiteX3" fmla="*/ 0 w 367163"/>
              <a:gd name="connsiteY3" fmla="*/ 367163 h 367163"/>
            </a:gdLst>
            <a:ahLst/>
            <a:cxnLst/>
            <a:rect l="l" t="t" r="r" b="b"/>
            <a:pathLst>
              <a:path w="367163" h="367163">
                <a:moveTo>
                  <a:pt x="367163" y="0"/>
                </a:moveTo>
                <a:lnTo>
                  <a:pt x="367163" y="231053"/>
                </a:lnTo>
                <a:cubicBezTo>
                  <a:pt x="367163" y="306224"/>
                  <a:pt x="306224" y="367163"/>
                  <a:pt x="231053" y="367163"/>
                </a:cubicBezTo>
                <a:lnTo>
                  <a:pt x="0" y="367163"/>
                </a:lnTo>
                <a:close/>
              </a:path>
            </a:pathLst>
          </a:custGeom>
          <a:solidFill>
            <a:schemeClr val="accent1">
              <a:lumMod val="75000"/>
            </a:schemeClr>
          </a:solidFill>
          <a:ln w="12700" cap="sq">
            <a:noFill/>
            <a:miter/>
          </a:ln>
          <a:effectLst/>
        </p:spPr>
        <p:txBody>
          <a:bodyPr vert="horz" wrap="square" lIns="91440" tIns="45720" rIns="91440" bIns="45720" rtlCol="0" anchor="ctr"/>
          <a:lstStyle/>
          <a:p>
            <a:pPr algn="l">
              <a:lnSpc>
                <a:spcPct val="110000"/>
              </a:lnSpc>
            </a:pPr>
            <a:endParaRPr kumimoji="1" lang="zh-CN" altLang="en-US"/>
          </a:p>
        </p:txBody>
      </p:sp>
      <p:sp>
        <p:nvSpPr>
          <p:cNvPr id="16" name="标题 1"/>
          <p:cNvSpPr txBox="1"/>
          <p:nvPr/>
        </p:nvSpPr>
        <p:spPr>
          <a:xfrm>
            <a:off x="6791325" y="4080757"/>
            <a:ext cx="3155251" cy="1091050"/>
          </a:xfrm>
          <a:prstGeom prst="roundRect">
            <a:avLst>
              <a:gd name="adj" fmla="val 10664"/>
            </a:avLst>
          </a:prstGeom>
          <a:solidFill>
            <a:schemeClr val="accent1"/>
          </a:solidFill>
          <a:ln w="12700" cap="sq">
            <a:noFill/>
            <a:miter/>
          </a:ln>
          <a:effectLst>
            <a:outerShdw blurRad="228600" sx="102000" sy="102000" algn="ctr"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grpSp>
        <p:nvGrpSpPr>
          <p:cNvPr id="17" name="组合 16"/>
          <p:cNvGrpSpPr/>
          <p:nvPr/>
        </p:nvGrpSpPr>
        <p:grpSpPr>
          <a:xfrm>
            <a:off x="7157510" y="4080756"/>
            <a:ext cx="278565" cy="783129"/>
            <a:chOff x="7099122" y="3729158"/>
            <a:chExt cx="278565" cy="783129"/>
          </a:xfrm>
        </p:grpSpPr>
        <p:sp>
          <p:nvSpPr>
            <p:cNvPr id="18" name="标题 1"/>
            <p:cNvSpPr txBox="1"/>
            <p:nvPr/>
          </p:nvSpPr>
          <p:spPr>
            <a:xfrm>
              <a:off x="7099123" y="3729158"/>
              <a:ext cx="278564" cy="628508"/>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16200000">
              <a:off x="7089382" y="4223983"/>
              <a:ext cx="298044" cy="278565"/>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20" name="标题 1"/>
          <p:cNvSpPr txBox="1"/>
          <p:nvPr/>
        </p:nvSpPr>
        <p:spPr>
          <a:xfrm>
            <a:off x="9632718" y="4848510"/>
            <a:ext cx="313858" cy="313858"/>
          </a:xfrm>
          <a:custGeom>
            <a:avLst/>
            <a:gdLst>
              <a:gd name="connsiteX0" fmla="*/ 367163 w 367163"/>
              <a:gd name="connsiteY0" fmla="*/ 0 h 367163"/>
              <a:gd name="connsiteX1" fmla="*/ 367163 w 367163"/>
              <a:gd name="connsiteY1" fmla="*/ 231053 h 367163"/>
              <a:gd name="connsiteX2" fmla="*/ 231053 w 367163"/>
              <a:gd name="connsiteY2" fmla="*/ 367163 h 367163"/>
              <a:gd name="connsiteX3" fmla="*/ 0 w 367163"/>
              <a:gd name="connsiteY3" fmla="*/ 367163 h 367163"/>
            </a:gdLst>
            <a:ahLst/>
            <a:cxnLst/>
            <a:rect l="l" t="t" r="r" b="b"/>
            <a:pathLst>
              <a:path w="367163" h="367163">
                <a:moveTo>
                  <a:pt x="367163" y="0"/>
                </a:moveTo>
                <a:lnTo>
                  <a:pt x="367163" y="231053"/>
                </a:lnTo>
                <a:cubicBezTo>
                  <a:pt x="367163" y="306224"/>
                  <a:pt x="306224" y="367163"/>
                  <a:pt x="231053" y="367163"/>
                </a:cubicBezTo>
                <a:lnTo>
                  <a:pt x="0" y="367163"/>
                </a:lnTo>
                <a:close/>
              </a:path>
            </a:pathLst>
          </a:custGeom>
          <a:solidFill>
            <a:schemeClr val="accent1">
              <a:lumMod val="75000"/>
            </a:schemeClr>
          </a:solidFill>
          <a:ln w="12700" cap="sq">
            <a:noFill/>
            <a:miter/>
          </a:ln>
          <a:effectLst/>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a:off x="2391228" y="2502175"/>
            <a:ext cx="3155251" cy="1091050"/>
          </a:xfrm>
          <a:prstGeom prst="roundRect">
            <a:avLst>
              <a:gd name="adj" fmla="val 10664"/>
            </a:avLst>
          </a:prstGeom>
          <a:solidFill>
            <a:schemeClr val="accent1"/>
          </a:solidFill>
          <a:ln w="12700" cap="sq">
            <a:noFill/>
            <a:miter/>
          </a:ln>
          <a:effectLst>
            <a:outerShdw blurRad="228600" sx="102000" sy="102000" algn="ctr" rotWithShape="0">
              <a:schemeClr val="accent1">
                <a:alpha val="20000"/>
              </a:schemeClr>
            </a:outerShdw>
          </a:effectLst>
        </p:spPr>
        <p:txBody>
          <a:bodyPr vert="horz" wrap="square" lIns="91440" tIns="45720" rIns="91440" bIns="45720" rtlCol="0" anchor="ctr"/>
          <a:lstStyle/>
          <a:p>
            <a:pPr algn="l">
              <a:lnSpc>
                <a:spcPct val="110000"/>
              </a:lnSpc>
            </a:pPr>
            <a:endParaRPr kumimoji="1" lang="zh-CN" altLang="en-US"/>
          </a:p>
        </p:txBody>
      </p:sp>
      <p:grpSp>
        <p:nvGrpSpPr>
          <p:cNvPr id="22" name="组合 21"/>
          <p:cNvGrpSpPr/>
          <p:nvPr/>
        </p:nvGrpSpPr>
        <p:grpSpPr>
          <a:xfrm>
            <a:off x="2732599" y="2502174"/>
            <a:ext cx="278565" cy="783129"/>
            <a:chOff x="2674211" y="2324099"/>
            <a:chExt cx="278565" cy="783129"/>
          </a:xfrm>
        </p:grpSpPr>
        <p:sp>
          <p:nvSpPr>
            <p:cNvPr id="23" name="标题 1"/>
            <p:cNvSpPr txBox="1"/>
            <p:nvPr/>
          </p:nvSpPr>
          <p:spPr>
            <a:xfrm>
              <a:off x="2674212" y="2324099"/>
              <a:ext cx="278564" cy="628508"/>
            </a:xfrm>
            <a:prstGeom prst="rect">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16200000">
              <a:off x="2664471" y="2818924"/>
              <a:ext cx="298044" cy="278565"/>
            </a:xfrm>
            <a:prstGeom prst="chevron">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grpSp>
      <p:sp>
        <p:nvSpPr>
          <p:cNvPr id="25" name="标题 1"/>
          <p:cNvSpPr txBox="1"/>
          <p:nvPr/>
        </p:nvSpPr>
        <p:spPr>
          <a:xfrm>
            <a:off x="5224091" y="3279367"/>
            <a:ext cx="313858" cy="313858"/>
          </a:xfrm>
          <a:custGeom>
            <a:avLst/>
            <a:gdLst>
              <a:gd name="connsiteX0" fmla="*/ 367163 w 367163"/>
              <a:gd name="connsiteY0" fmla="*/ 0 h 367163"/>
              <a:gd name="connsiteX1" fmla="*/ 367163 w 367163"/>
              <a:gd name="connsiteY1" fmla="*/ 231053 h 367163"/>
              <a:gd name="connsiteX2" fmla="*/ 231053 w 367163"/>
              <a:gd name="connsiteY2" fmla="*/ 367163 h 367163"/>
              <a:gd name="connsiteX3" fmla="*/ 0 w 367163"/>
              <a:gd name="connsiteY3" fmla="*/ 367163 h 367163"/>
            </a:gdLst>
            <a:ahLst/>
            <a:cxnLst/>
            <a:rect l="l" t="t" r="r" b="b"/>
            <a:pathLst>
              <a:path w="367163" h="367163">
                <a:moveTo>
                  <a:pt x="367163" y="0"/>
                </a:moveTo>
                <a:lnTo>
                  <a:pt x="367163" y="231053"/>
                </a:lnTo>
                <a:cubicBezTo>
                  <a:pt x="367163" y="306224"/>
                  <a:pt x="306224" y="367163"/>
                  <a:pt x="231053" y="367163"/>
                </a:cubicBezTo>
                <a:lnTo>
                  <a:pt x="0" y="367163"/>
                </a:lnTo>
                <a:close/>
              </a:path>
            </a:pathLst>
          </a:custGeom>
          <a:solidFill>
            <a:schemeClr val="accent1">
              <a:lumMod val="75000"/>
            </a:schemeClr>
          </a:solidFill>
          <a:ln w="12700" cap="sq">
            <a:noFill/>
            <a:miter/>
          </a:ln>
          <a:effectLst/>
        </p:spPr>
        <p:txBody>
          <a:bodyPr vert="horz" wrap="square" lIns="91440" tIns="45720" rIns="91440" bIns="45720" rtlCol="0" anchor="ctr"/>
          <a:lstStyle/>
          <a:p>
            <a:pPr algn="l">
              <a:lnSpc>
                <a:spcPct val="110000"/>
              </a:lnSpc>
            </a:pPr>
            <a:endParaRPr kumimoji="1" lang="zh-CN" altLang="en-US"/>
          </a:p>
        </p:txBody>
      </p:sp>
      <p:sp>
        <p:nvSpPr>
          <p:cNvPr id="31" name="标题 1"/>
          <p:cNvSpPr txBox="1"/>
          <p:nvPr/>
        </p:nvSpPr>
        <p:spPr>
          <a:xfrm>
            <a:off x="7217863" y="2569314"/>
            <a:ext cx="157856" cy="526187"/>
          </a:xfrm>
          <a:prstGeom prst="rect">
            <a:avLst/>
          </a:prstGeom>
          <a:noFill/>
          <a:ln>
            <a:noFill/>
          </a:ln>
        </p:spPr>
        <p:txBody>
          <a:bodyPr vert="eaVert" wrap="square" lIns="0" tIns="0" rIns="0" bIns="0" rtlCol="0" anchor="t"/>
          <a:lstStyle/>
          <a:p>
            <a:pPr algn="l">
              <a:lnSpc>
                <a:spcPct val="110000"/>
              </a:lnSpc>
            </a:pPr>
            <a:r>
              <a:rPr kumimoji="1" lang="en-US" altLang="zh-CN" sz="1200">
                <a:ln w="12700">
                  <a:noFill/>
                </a:ln>
                <a:solidFill>
                  <a:srgbClr val="FFFFFF">
                    <a:alpha val="100000"/>
                  </a:srgbClr>
                </a:solidFill>
                <a:latin typeface="OPPOSans H"/>
                <a:ea typeface="OPPOSans H"/>
                <a:cs typeface="OPPOSans H"/>
              </a:rPr>
              <a:t>02</a:t>
            </a:r>
            <a:endParaRPr kumimoji="1" lang="zh-CN" altLang="en-US"/>
          </a:p>
        </p:txBody>
      </p:sp>
      <p:sp>
        <p:nvSpPr>
          <p:cNvPr id="32" name="标题 1"/>
          <p:cNvSpPr txBox="1"/>
          <p:nvPr/>
        </p:nvSpPr>
        <p:spPr>
          <a:xfrm>
            <a:off x="7641536" y="2640370"/>
            <a:ext cx="1907429" cy="821929"/>
          </a:xfrm>
          <a:prstGeom prst="rect">
            <a:avLst/>
          </a:prstGeom>
          <a:noFill/>
          <a:ln>
            <a:noFill/>
          </a:ln>
        </p:spPr>
        <p:txBody>
          <a:bodyPr vert="horz" wrap="square" lIns="0" tIns="0" rIns="0" bIns="0" rtlCol="0" anchor="ctr"/>
          <a:lstStyle/>
          <a:p>
            <a:pPr algn="l">
              <a:lnSpc>
                <a:spcPct val="130000"/>
              </a:lnSpc>
            </a:pPr>
            <a:r>
              <a:rPr kumimoji="1" lang="en-US" altLang="zh-CN" sz="2400" dirty="0" err="1">
                <a:ln w="12700">
                  <a:noFill/>
                </a:ln>
                <a:solidFill>
                  <a:srgbClr val="FFFFFF">
                    <a:alpha val="100000"/>
                  </a:srgbClr>
                </a:solidFill>
                <a:latin typeface="OPPOSans H"/>
                <a:ea typeface="OPPOSans H"/>
                <a:cs typeface="OPPOSans H"/>
              </a:rPr>
              <a:t>程序概要设计</a:t>
            </a:r>
            <a:endParaRPr kumimoji="1" lang="zh-CN" altLang="en-US" dirty="0"/>
          </a:p>
        </p:txBody>
      </p:sp>
      <p:sp>
        <p:nvSpPr>
          <p:cNvPr id="33" name="标题 1"/>
          <p:cNvSpPr txBox="1"/>
          <p:nvPr/>
        </p:nvSpPr>
        <p:spPr>
          <a:xfrm>
            <a:off x="2817766" y="4157335"/>
            <a:ext cx="157856" cy="526187"/>
          </a:xfrm>
          <a:prstGeom prst="rect">
            <a:avLst/>
          </a:prstGeom>
          <a:noFill/>
          <a:ln>
            <a:noFill/>
          </a:ln>
        </p:spPr>
        <p:txBody>
          <a:bodyPr vert="eaVert" wrap="square" lIns="0" tIns="0" rIns="0" bIns="0" rtlCol="0" anchor="t"/>
          <a:lstStyle/>
          <a:p>
            <a:pPr algn="l">
              <a:lnSpc>
                <a:spcPct val="110000"/>
              </a:lnSpc>
            </a:pPr>
            <a:r>
              <a:rPr kumimoji="1" lang="en-US" altLang="zh-CN" sz="1200">
                <a:ln w="12700">
                  <a:noFill/>
                </a:ln>
                <a:solidFill>
                  <a:srgbClr val="FFFFFF">
                    <a:alpha val="100000"/>
                  </a:srgbClr>
                </a:solidFill>
                <a:latin typeface="OPPOSans H"/>
                <a:ea typeface="OPPOSans H"/>
                <a:cs typeface="OPPOSans H"/>
              </a:rPr>
              <a:t>03</a:t>
            </a:r>
            <a:endParaRPr kumimoji="1" lang="zh-CN" altLang="en-US"/>
          </a:p>
        </p:txBody>
      </p:sp>
      <p:sp>
        <p:nvSpPr>
          <p:cNvPr id="34" name="标题 1"/>
          <p:cNvSpPr txBox="1"/>
          <p:nvPr/>
        </p:nvSpPr>
        <p:spPr>
          <a:xfrm>
            <a:off x="3241439" y="4228391"/>
            <a:ext cx="1907429" cy="821929"/>
          </a:xfrm>
          <a:prstGeom prst="rect">
            <a:avLst/>
          </a:prstGeom>
          <a:noFill/>
          <a:ln>
            <a:noFill/>
          </a:ln>
        </p:spPr>
        <p:txBody>
          <a:bodyPr vert="horz" wrap="square" lIns="0" tIns="0" rIns="0" bIns="0" rtlCol="0" anchor="ctr"/>
          <a:lstStyle/>
          <a:p>
            <a:pPr algn="l">
              <a:lnSpc>
                <a:spcPct val="130000"/>
              </a:lnSpc>
            </a:pPr>
            <a:r>
              <a:rPr kumimoji="1" lang="en-US" altLang="zh-CN" sz="2400" dirty="0" err="1">
                <a:ln w="12700">
                  <a:noFill/>
                </a:ln>
                <a:solidFill>
                  <a:srgbClr val="FFFFFF">
                    <a:alpha val="100000"/>
                  </a:srgbClr>
                </a:solidFill>
                <a:latin typeface="OPPOSans H"/>
                <a:ea typeface="OPPOSans H"/>
                <a:cs typeface="OPPOSans H"/>
              </a:rPr>
              <a:t>软件架构图</a:t>
            </a:r>
            <a:endParaRPr kumimoji="1" lang="zh-CN" altLang="en-US" dirty="0"/>
          </a:p>
        </p:txBody>
      </p:sp>
      <p:sp>
        <p:nvSpPr>
          <p:cNvPr id="35" name="标题 1"/>
          <p:cNvSpPr txBox="1"/>
          <p:nvPr/>
        </p:nvSpPr>
        <p:spPr>
          <a:xfrm>
            <a:off x="7217863" y="4147896"/>
            <a:ext cx="157856" cy="526187"/>
          </a:xfrm>
          <a:prstGeom prst="rect">
            <a:avLst/>
          </a:prstGeom>
          <a:noFill/>
          <a:ln>
            <a:noFill/>
          </a:ln>
        </p:spPr>
        <p:txBody>
          <a:bodyPr vert="eaVert" wrap="square" lIns="0" tIns="0" rIns="0" bIns="0" rtlCol="0" anchor="t"/>
          <a:lstStyle/>
          <a:p>
            <a:pPr algn="l">
              <a:lnSpc>
                <a:spcPct val="110000"/>
              </a:lnSpc>
            </a:pPr>
            <a:r>
              <a:rPr kumimoji="1" lang="en-US" altLang="zh-CN" sz="1200">
                <a:ln w="12700">
                  <a:noFill/>
                </a:ln>
                <a:solidFill>
                  <a:srgbClr val="FFFFFF">
                    <a:alpha val="100000"/>
                  </a:srgbClr>
                </a:solidFill>
                <a:latin typeface="OPPOSans H"/>
                <a:ea typeface="OPPOSans H"/>
                <a:cs typeface="OPPOSans H"/>
              </a:rPr>
              <a:t>04</a:t>
            </a:r>
            <a:endParaRPr kumimoji="1" lang="zh-CN" altLang="en-US"/>
          </a:p>
        </p:txBody>
      </p:sp>
      <p:sp>
        <p:nvSpPr>
          <p:cNvPr id="36" name="标题 1"/>
          <p:cNvSpPr txBox="1"/>
          <p:nvPr/>
        </p:nvSpPr>
        <p:spPr>
          <a:xfrm>
            <a:off x="7641536" y="4218952"/>
            <a:ext cx="1907429" cy="821929"/>
          </a:xfrm>
          <a:prstGeom prst="rect">
            <a:avLst/>
          </a:prstGeom>
          <a:noFill/>
          <a:ln>
            <a:noFill/>
          </a:ln>
        </p:spPr>
        <p:txBody>
          <a:bodyPr vert="horz" wrap="square" lIns="0" tIns="0" rIns="0" bIns="0" rtlCol="0" anchor="ctr"/>
          <a:lstStyle/>
          <a:p>
            <a:pPr algn="l">
              <a:lnSpc>
                <a:spcPct val="130000"/>
              </a:lnSpc>
            </a:pPr>
            <a:r>
              <a:rPr kumimoji="1" lang="en-US" altLang="zh-CN" sz="2400" dirty="0" err="1">
                <a:ln w="12700">
                  <a:noFill/>
                </a:ln>
                <a:solidFill>
                  <a:srgbClr val="FFFFFF">
                    <a:alpha val="100000"/>
                  </a:srgbClr>
                </a:solidFill>
                <a:latin typeface="OPPOSans H"/>
                <a:ea typeface="OPPOSans H"/>
                <a:cs typeface="OPPOSans H"/>
              </a:rPr>
              <a:t>实现原理</a:t>
            </a:r>
            <a:endParaRPr kumimoji="1" lang="zh-CN" altLang="en-US" dirty="0"/>
          </a:p>
        </p:txBody>
      </p:sp>
      <p:sp>
        <p:nvSpPr>
          <p:cNvPr id="37" name="标题 1"/>
          <p:cNvSpPr txBox="1"/>
          <p:nvPr/>
        </p:nvSpPr>
        <p:spPr>
          <a:xfrm>
            <a:off x="2792953" y="2569314"/>
            <a:ext cx="157856" cy="526187"/>
          </a:xfrm>
          <a:prstGeom prst="rect">
            <a:avLst/>
          </a:prstGeom>
          <a:noFill/>
          <a:ln>
            <a:noFill/>
          </a:ln>
        </p:spPr>
        <p:txBody>
          <a:bodyPr vert="eaVert" wrap="square" lIns="0" tIns="0" rIns="0" bIns="0" rtlCol="0" anchor="t"/>
          <a:lstStyle/>
          <a:p>
            <a:pPr algn="l">
              <a:lnSpc>
                <a:spcPct val="110000"/>
              </a:lnSpc>
            </a:pPr>
            <a:r>
              <a:rPr kumimoji="1" lang="en-US" altLang="zh-CN" sz="1200">
                <a:ln w="12700">
                  <a:noFill/>
                </a:ln>
                <a:solidFill>
                  <a:srgbClr val="FFFFFF">
                    <a:alpha val="100000"/>
                  </a:srgbClr>
                </a:solidFill>
                <a:latin typeface="OPPOSans H"/>
                <a:ea typeface="OPPOSans H"/>
                <a:cs typeface="OPPOSans H"/>
              </a:rPr>
              <a:t>01</a:t>
            </a:r>
            <a:endParaRPr kumimoji="1" lang="zh-CN" altLang="en-US"/>
          </a:p>
        </p:txBody>
      </p:sp>
      <p:sp>
        <p:nvSpPr>
          <p:cNvPr id="38" name="标题 1"/>
          <p:cNvSpPr txBox="1"/>
          <p:nvPr/>
        </p:nvSpPr>
        <p:spPr>
          <a:xfrm>
            <a:off x="3216626" y="2640370"/>
            <a:ext cx="1907429" cy="821929"/>
          </a:xfrm>
          <a:prstGeom prst="rect">
            <a:avLst/>
          </a:prstGeom>
          <a:noFill/>
          <a:ln>
            <a:noFill/>
          </a:ln>
        </p:spPr>
        <p:txBody>
          <a:bodyPr vert="horz" wrap="square" lIns="0" tIns="0" rIns="0" bIns="0" rtlCol="0" anchor="ctr"/>
          <a:lstStyle/>
          <a:p>
            <a:pPr algn="l">
              <a:lnSpc>
                <a:spcPct val="130000"/>
              </a:lnSpc>
            </a:pPr>
            <a:r>
              <a:rPr kumimoji="1" lang="en-US" altLang="zh-CN" sz="2400" dirty="0" err="1">
                <a:ln w="12700">
                  <a:noFill/>
                </a:ln>
                <a:solidFill>
                  <a:srgbClr val="FFFFFF">
                    <a:alpha val="100000"/>
                  </a:srgbClr>
                </a:solidFill>
                <a:latin typeface="OPPOSans H"/>
                <a:ea typeface="OPPOSans H"/>
                <a:cs typeface="OPPOSans H"/>
              </a:rPr>
              <a:t>产品功能概览</a:t>
            </a:r>
            <a:endParaRPr kumimoji="1" lang="zh-CN" altLang="en-US" dirty="0"/>
          </a:p>
        </p:txBody>
      </p:sp>
      <p:sp>
        <p:nvSpPr>
          <p:cNvPr id="41" name="标题 1"/>
          <p:cNvSpPr txBox="1"/>
          <p:nvPr/>
        </p:nvSpPr>
        <p:spPr>
          <a:xfrm>
            <a:off x="6916193" y="1237884"/>
            <a:ext cx="1959067" cy="398153"/>
          </a:xfrm>
          <a:custGeom>
            <a:avLst/>
            <a:gdLst>
              <a:gd name="connsiteX0" fmla="*/ 0 w 1372642"/>
              <a:gd name="connsiteY0" fmla="*/ 147234 h 278970"/>
              <a:gd name="connsiteX1" fmla="*/ 216976 w 1372642"/>
              <a:gd name="connsiteY1" fmla="*/ 147234 h 278970"/>
              <a:gd name="connsiteX2" fmla="*/ 309966 w 1372642"/>
              <a:gd name="connsiteY2" fmla="*/ 0 h 278970"/>
              <a:gd name="connsiteX3" fmla="*/ 449450 w 1372642"/>
              <a:gd name="connsiteY3" fmla="*/ 278970 h 278970"/>
              <a:gd name="connsiteX4" fmla="*/ 557939 w 1372642"/>
              <a:gd name="connsiteY4" fmla="*/ 46495 h 278970"/>
              <a:gd name="connsiteX5" fmla="*/ 627681 w 1372642"/>
              <a:gd name="connsiteY5" fmla="*/ 193729 h 278970"/>
              <a:gd name="connsiteX6" fmla="*/ 681925 w 1372642"/>
              <a:gd name="connsiteY6" fmla="*/ 69743 h 278970"/>
              <a:gd name="connsiteX7" fmla="*/ 720671 w 1372642"/>
              <a:gd name="connsiteY7" fmla="*/ 139485 h 278970"/>
              <a:gd name="connsiteX8" fmla="*/ 1372642 w 1372642"/>
              <a:gd name="connsiteY8" fmla="*/ 139485 h 278970"/>
            </a:gdLst>
            <a:ahLst/>
            <a:cxnLst/>
            <a:rect l="l" t="t" r="r" b="b"/>
            <a:pathLst>
              <a:path w="1372642" h="278970">
                <a:moveTo>
                  <a:pt x="0" y="147234"/>
                </a:moveTo>
                <a:lnTo>
                  <a:pt x="216976" y="147234"/>
                </a:lnTo>
                <a:lnTo>
                  <a:pt x="309966" y="0"/>
                </a:lnTo>
                <a:lnTo>
                  <a:pt x="449450" y="278970"/>
                </a:lnTo>
                <a:lnTo>
                  <a:pt x="557939" y="46495"/>
                </a:lnTo>
                <a:lnTo>
                  <a:pt x="627681" y="193729"/>
                </a:lnTo>
                <a:lnTo>
                  <a:pt x="681925" y="69743"/>
                </a:lnTo>
                <a:lnTo>
                  <a:pt x="720671" y="139485"/>
                </a:lnTo>
                <a:lnTo>
                  <a:pt x="1372642" y="139485"/>
                </a:lnTo>
              </a:path>
            </a:pathLst>
          </a:custGeom>
          <a:noFill/>
          <a:ln w="57150" cap="sq">
            <a:gradFill>
              <a:gsLst>
                <a:gs pos="0">
                  <a:schemeClr val="accent1">
                    <a:alpha val="0"/>
                  </a:schemeClr>
                </a:gs>
                <a:gs pos="100000">
                  <a:schemeClr val="accent1"/>
                </a:gs>
              </a:gsLst>
              <a:lin ang="10800000" scaled="0"/>
            </a:gradFill>
            <a:miter/>
          </a:ln>
          <a:effectLst/>
        </p:spPr>
        <p:txBody>
          <a:bodyPr vert="horz" wrap="square" lIns="195682" tIns="97841" rIns="195682" bIns="97841" rtlCol="0" anchor="ctr"/>
          <a:lstStyle/>
          <a:p>
            <a:pPr algn="ctr">
              <a:lnSpc>
                <a:spcPct val="100000"/>
              </a:lnSpc>
            </a:pPr>
            <a:endParaRPr kumimoji="1" lang="zh-CN" altLang="en-US"/>
          </a:p>
        </p:txBody>
      </p:sp>
      <p:sp>
        <p:nvSpPr>
          <p:cNvPr id="42" name="标题 1"/>
          <p:cNvSpPr txBox="1"/>
          <p:nvPr/>
        </p:nvSpPr>
        <p:spPr>
          <a:xfrm flipH="1">
            <a:off x="3323175" y="1252399"/>
            <a:ext cx="1959067" cy="398153"/>
          </a:xfrm>
          <a:custGeom>
            <a:avLst/>
            <a:gdLst>
              <a:gd name="connsiteX0" fmla="*/ 0 w 1372642"/>
              <a:gd name="connsiteY0" fmla="*/ 147234 h 278970"/>
              <a:gd name="connsiteX1" fmla="*/ 216976 w 1372642"/>
              <a:gd name="connsiteY1" fmla="*/ 147234 h 278970"/>
              <a:gd name="connsiteX2" fmla="*/ 309966 w 1372642"/>
              <a:gd name="connsiteY2" fmla="*/ 0 h 278970"/>
              <a:gd name="connsiteX3" fmla="*/ 449450 w 1372642"/>
              <a:gd name="connsiteY3" fmla="*/ 278970 h 278970"/>
              <a:gd name="connsiteX4" fmla="*/ 557939 w 1372642"/>
              <a:gd name="connsiteY4" fmla="*/ 46495 h 278970"/>
              <a:gd name="connsiteX5" fmla="*/ 627681 w 1372642"/>
              <a:gd name="connsiteY5" fmla="*/ 193729 h 278970"/>
              <a:gd name="connsiteX6" fmla="*/ 681925 w 1372642"/>
              <a:gd name="connsiteY6" fmla="*/ 69743 h 278970"/>
              <a:gd name="connsiteX7" fmla="*/ 720671 w 1372642"/>
              <a:gd name="connsiteY7" fmla="*/ 139485 h 278970"/>
              <a:gd name="connsiteX8" fmla="*/ 1372642 w 1372642"/>
              <a:gd name="connsiteY8" fmla="*/ 139485 h 278970"/>
            </a:gdLst>
            <a:ahLst/>
            <a:cxnLst/>
            <a:rect l="l" t="t" r="r" b="b"/>
            <a:pathLst>
              <a:path w="1372642" h="278970">
                <a:moveTo>
                  <a:pt x="0" y="147234"/>
                </a:moveTo>
                <a:lnTo>
                  <a:pt x="216976" y="147234"/>
                </a:lnTo>
                <a:lnTo>
                  <a:pt x="309966" y="0"/>
                </a:lnTo>
                <a:lnTo>
                  <a:pt x="449450" y="278970"/>
                </a:lnTo>
                <a:lnTo>
                  <a:pt x="557939" y="46495"/>
                </a:lnTo>
                <a:lnTo>
                  <a:pt x="627681" y="193729"/>
                </a:lnTo>
                <a:lnTo>
                  <a:pt x="681925" y="69743"/>
                </a:lnTo>
                <a:lnTo>
                  <a:pt x="720671" y="139485"/>
                </a:lnTo>
                <a:lnTo>
                  <a:pt x="1372642" y="139485"/>
                </a:lnTo>
              </a:path>
            </a:pathLst>
          </a:custGeom>
          <a:noFill/>
          <a:ln w="57150" cap="sq">
            <a:gradFill>
              <a:gsLst>
                <a:gs pos="0">
                  <a:schemeClr val="accent1">
                    <a:alpha val="0"/>
                  </a:schemeClr>
                </a:gs>
                <a:gs pos="100000">
                  <a:schemeClr val="accent1"/>
                </a:gs>
              </a:gsLst>
              <a:lin ang="10800000" scaled="0"/>
            </a:gradFill>
            <a:miter/>
          </a:ln>
          <a:effectLst/>
        </p:spPr>
        <p:txBody>
          <a:bodyPr vert="horz" wrap="square" lIns="195682" tIns="97841" rIns="195682" bIns="97841" rtlCol="0" anchor="ctr"/>
          <a:lstStyle/>
          <a:p>
            <a:pPr algn="ctr">
              <a:lnSpc>
                <a:spcPct val="100000"/>
              </a:lnSpc>
            </a:pP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0"/>
            <a:ext cx="12192000" cy="6857999"/>
          </a:xfrm>
          <a:prstGeom prst="rect">
            <a:avLst/>
          </a:prstGeom>
          <a:noFill/>
          <a:ln>
            <a:noFill/>
          </a:ln>
        </p:spPr>
      </p:pic>
      <p:sp>
        <p:nvSpPr>
          <p:cNvPr id="3" name="标题 1"/>
          <p:cNvSpPr txBox="1"/>
          <p:nvPr/>
        </p:nvSpPr>
        <p:spPr>
          <a:xfrm>
            <a:off x="426655" y="552078"/>
            <a:ext cx="11338690" cy="5898229"/>
          </a:xfrm>
          <a:prstGeom prst="roundRect">
            <a:avLst>
              <a:gd name="adj" fmla="val 5633"/>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 y="1"/>
            <a:ext cx="1058779" cy="1227240"/>
          </a:xfrm>
          <a:custGeom>
            <a:avLst/>
            <a:gdLst>
              <a:gd name="connsiteX0" fmla="*/ 0 w 983070"/>
              <a:gd name="connsiteY0" fmla="*/ 0 h 1139485"/>
              <a:gd name="connsiteX1" fmla="*/ 799953 w 983070"/>
              <a:gd name="connsiteY1" fmla="*/ 0 h 1139485"/>
              <a:gd name="connsiteX2" fmla="*/ 867176 w 983070"/>
              <a:gd name="connsiteY2" fmla="*/ 81475 h 1139485"/>
              <a:gd name="connsiteX3" fmla="*/ 983070 w 983070"/>
              <a:gd name="connsiteY3" fmla="*/ 460886 h 1139485"/>
              <a:gd name="connsiteX4" fmla="*/ 304471 w 983070"/>
              <a:gd name="connsiteY4" fmla="*/ 1139485 h 1139485"/>
              <a:gd name="connsiteX5" fmla="*/ 40330 w 983070"/>
              <a:gd name="connsiteY5" fmla="*/ 1086157 h 1139485"/>
              <a:gd name="connsiteX6" fmla="*/ 0 w 983070"/>
              <a:gd name="connsiteY6" fmla="*/ 1064267 h 1139485"/>
            </a:gdLst>
            <a:ahLst/>
            <a:cxnLst/>
            <a:rect l="l" t="t" r="r" b="b"/>
            <a:pathLst>
              <a:path w="983070" h="1139485">
                <a:moveTo>
                  <a:pt x="0" y="0"/>
                </a:moveTo>
                <a:lnTo>
                  <a:pt x="799953" y="0"/>
                </a:lnTo>
                <a:lnTo>
                  <a:pt x="867176" y="81475"/>
                </a:lnTo>
                <a:cubicBezTo>
                  <a:pt x="940346" y="189780"/>
                  <a:pt x="983070" y="320344"/>
                  <a:pt x="983070" y="460886"/>
                </a:cubicBezTo>
                <a:cubicBezTo>
                  <a:pt x="983070" y="835666"/>
                  <a:pt x="679251" y="1139485"/>
                  <a:pt x="304471" y="1139485"/>
                </a:cubicBezTo>
                <a:cubicBezTo>
                  <a:pt x="210776" y="1139485"/>
                  <a:pt x="121516" y="1120496"/>
                  <a:pt x="40330" y="1086157"/>
                </a:cubicBezTo>
                <a:lnTo>
                  <a:pt x="0" y="1064267"/>
                </a:ln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23888" y="712392"/>
            <a:ext cx="10944225" cy="5533627"/>
          </a:xfrm>
          <a:prstGeom prst="roundRect">
            <a:avLst>
              <a:gd name="adj" fmla="val 4817"/>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820886" y="5486399"/>
            <a:ext cx="1846302" cy="1371601"/>
          </a:xfrm>
          <a:custGeom>
            <a:avLst/>
            <a:gdLst>
              <a:gd name="connsiteX0" fmla="*/ 923151 w 1846302"/>
              <a:gd name="connsiteY0" fmla="*/ 0 h 1371601"/>
              <a:gd name="connsiteX1" fmla="*/ 1846302 w 1846302"/>
              <a:gd name="connsiteY1" fmla="*/ 923151 h 1371601"/>
              <a:gd name="connsiteX2" fmla="*/ 1773756 w 1846302"/>
              <a:gd name="connsiteY2" fmla="*/ 1282483 h 1371601"/>
              <a:gd name="connsiteX3" fmla="*/ 1725384 w 1846302"/>
              <a:gd name="connsiteY3" fmla="*/ 1371601 h 1371601"/>
              <a:gd name="connsiteX4" fmla="*/ 120917 w 1846302"/>
              <a:gd name="connsiteY4" fmla="*/ 1371601 h 1371601"/>
              <a:gd name="connsiteX5" fmla="*/ 72546 w 1846302"/>
              <a:gd name="connsiteY5" fmla="*/ 1282483 h 1371601"/>
              <a:gd name="connsiteX6" fmla="*/ 0 w 1846302"/>
              <a:gd name="connsiteY6" fmla="*/ 923151 h 1371601"/>
              <a:gd name="connsiteX7" fmla="*/ 923151 w 1846302"/>
              <a:gd name="connsiteY7" fmla="*/ 0 h 1371601"/>
            </a:gdLst>
            <a:ahLst/>
            <a:cxnLst/>
            <a:rect l="l" t="t" r="r" b="b"/>
            <a:pathLst>
              <a:path w="1846302" h="1371601">
                <a:moveTo>
                  <a:pt x="923151" y="0"/>
                </a:moveTo>
                <a:cubicBezTo>
                  <a:pt x="1432993" y="0"/>
                  <a:pt x="1846302" y="413309"/>
                  <a:pt x="1846302" y="923151"/>
                </a:cubicBezTo>
                <a:cubicBezTo>
                  <a:pt x="1846302" y="1050612"/>
                  <a:pt x="1820470" y="1172039"/>
                  <a:pt x="1773756" y="1282483"/>
                </a:cubicBezTo>
                <a:lnTo>
                  <a:pt x="1725384" y="1371601"/>
                </a:lnTo>
                <a:lnTo>
                  <a:pt x="120917" y="1371601"/>
                </a:lnTo>
                <a:lnTo>
                  <a:pt x="72546" y="1282483"/>
                </a:lnTo>
                <a:cubicBezTo>
                  <a:pt x="25832" y="1172039"/>
                  <a:pt x="0" y="1050612"/>
                  <a:pt x="0" y="923151"/>
                </a:cubicBezTo>
                <a:cubicBezTo>
                  <a:pt x="0" y="413309"/>
                  <a:pt x="413309" y="0"/>
                  <a:pt x="923151" y="0"/>
                </a:cubicBez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10337633" y="0"/>
            <a:ext cx="1854367" cy="1916160"/>
          </a:xfrm>
          <a:custGeom>
            <a:avLst/>
            <a:gdLst>
              <a:gd name="connsiteX0" fmla="*/ 1304177 w 1854367"/>
              <a:gd name="connsiteY0" fmla="*/ 507019 h 1916160"/>
              <a:gd name="connsiteX1" fmla="*/ 1199215 w 1854367"/>
              <a:gd name="connsiteY1" fmla="*/ 611982 h 1916160"/>
              <a:gd name="connsiteX2" fmla="*/ 1304177 w 1854367"/>
              <a:gd name="connsiteY2" fmla="*/ 716945 h 1916160"/>
              <a:gd name="connsiteX3" fmla="*/ 1409141 w 1854367"/>
              <a:gd name="connsiteY3" fmla="*/ 611982 h 1916160"/>
              <a:gd name="connsiteX4" fmla="*/ 1304177 w 1854367"/>
              <a:gd name="connsiteY4" fmla="*/ 507019 h 1916160"/>
              <a:gd name="connsiteX5" fmla="*/ 1304179 w 1854367"/>
              <a:gd name="connsiteY5" fmla="*/ 504039 h 1916160"/>
              <a:gd name="connsiteX6" fmla="*/ 1412121 w 1854367"/>
              <a:gd name="connsiteY6" fmla="*/ 611982 h 1916160"/>
              <a:gd name="connsiteX7" fmla="*/ 1304179 w 1854367"/>
              <a:gd name="connsiteY7" fmla="*/ 719925 h 1916160"/>
              <a:gd name="connsiteX8" fmla="*/ 1196235 w 1854367"/>
              <a:gd name="connsiteY8" fmla="*/ 611982 h 1916160"/>
              <a:gd name="connsiteX9" fmla="*/ 1304179 w 1854367"/>
              <a:gd name="connsiteY9" fmla="*/ 504039 h 1916160"/>
              <a:gd name="connsiteX10" fmla="*/ 1304179 w 1854367"/>
              <a:gd name="connsiteY10" fmla="*/ 401271 h 1916160"/>
              <a:gd name="connsiteX11" fmla="*/ 1093469 w 1854367"/>
              <a:gd name="connsiteY11" fmla="*/ 611981 h 1916160"/>
              <a:gd name="connsiteX12" fmla="*/ 1304179 w 1854367"/>
              <a:gd name="connsiteY12" fmla="*/ 822691 h 1916160"/>
              <a:gd name="connsiteX13" fmla="*/ 1514888 w 1854367"/>
              <a:gd name="connsiteY13" fmla="*/ 611981 h 1916160"/>
              <a:gd name="connsiteX14" fmla="*/ 1304179 w 1854367"/>
              <a:gd name="connsiteY14" fmla="*/ 401271 h 1916160"/>
              <a:gd name="connsiteX15" fmla="*/ 1304179 w 1854367"/>
              <a:gd name="connsiteY15" fmla="*/ 395290 h 1916160"/>
              <a:gd name="connsiteX16" fmla="*/ 1520869 w 1854367"/>
              <a:gd name="connsiteY16" fmla="*/ 611981 h 1916160"/>
              <a:gd name="connsiteX17" fmla="*/ 1304179 w 1854367"/>
              <a:gd name="connsiteY17" fmla="*/ 828672 h 1916160"/>
              <a:gd name="connsiteX18" fmla="*/ 1087488 w 1854367"/>
              <a:gd name="connsiteY18" fmla="*/ 611981 h 1916160"/>
              <a:gd name="connsiteX19" fmla="*/ 1304179 w 1854367"/>
              <a:gd name="connsiteY19" fmla="*/ 395290 h 1916160"/>
              <a:gd name="connsiteX20" fmla="*/ 1304179 w 1854367"/>
              <a:gd name="connsiteY20" fmla="*/ 295524 h 1916160"/>
              <a:gd name="connsiteX21" fmla="*/ 987721 w 1854367"/>
              <a:gd name="connsiteY21" fmla="*/ 611982 h 1916160"/>
              <a:gd name="connsiteX22" fmla="*/ 1304179 w 1854367"/>
              <a:gd name="connsiteY22" fmla="*/ 928440 h 1916160"/>
              <a:gd name="connsiteX23" fmla="*/ 1620636 w 1854367"/>
              <a:gd name="connsiteY23" fmla="*/ 611982 h 1916160"/>
              <a:gd name="connsiteX24" fmla="*/ 1304179 w 1854367"/>
              <a:gd name="connsiteY24" fmla="*/ 295524 h 1916160"/>
              <a:gd name="connsiteX25" fmla="*/ 1304179 w 1854367"/>
              <a:gd name="connsiteY25" fmla="*/ 286542 h 1916160"/>
              <a:gd name="connsiteX26" fmla="*/ 1629618 w 1854367"/>
              <a:gd name="connsiteY26" fmla="*/ 611982 h 1916160"/>
              <a:gd name="connsiteX27" fmla="*/ 1304179 w 1854367"/>
              <a:gd name="connsiteY27" fmla="*/ 937422 h 1916160"/>
              <a:gd name="connsiteX28" fmla="*/ 978739 w 1854367"/>
              <a:gd name="connsiteY28" fmla="*/ 611982 h 1916160"/>
              <a:gd name="connsiteX29" fmla="*/ 1304179 w 1854367"/>
              <a:gd name="connsiteY29" fmla="*/ 286542 h 1916160"/>
              <a:gd name="connsiteX30" fmla="*/ 1304177 w 1854367"/>
              <a:gd name="connsiteY30" fmla="*/ 189777 h 1916160"/>
              <a:gd name="connsiteX31" fmla="*/ 881973 w 1854367"/>
              <a:gd name="connsiteY31" fmla="*/ 611982 h 1916160"/>
              <a:gd name="connsiteX32" fmla="*/ 1304177 w 1854367"/>
              <a:gd name="connsiteY32" fmla="*/ 1034187 h 1916160"/>
              <a:gd name="connsiteX33" fmla="*/ 1726382 w 1854367"/>
              <a:gd name="connsiteY33" fmla="*/ 611982 h 1916160"/>
              <a:gd name="connsiteX34" fmla="*/ 1304177 w 1854367"/>
              <a:gd name="connsiteY34" fmla="*/ 189777 h 1916160"/>
              <a:gd name="connsiteX35" fmla="*/ 1304177 w 1854367"/>
              <a:gd name="connsiteY35" fmla="*/ 177793 h 1916160"/>
              <a:gd name="connsiteX36" fmla="*/ 1738366 w 1854367"/>
              <a:gd name="connsiteY36" fmla="*/ 611982 h 1916160"/>
              <a:gd name="connsiteX37" fmla="*/ 1304177 w 1854367"/>
              <a:gd name="connsiteY37" fmla="*/ 1046170 h 1916160"/>
              <a:gd name="connsiteX38" fmla="*/ 869989 w 1854367"/>
              <a:gd name="connsiteY38" fmla="*/ 611982 h 1916160"/>
              <a:gd name="connsiteX39" fmla="*/ 1304177 w 1854367"/>
              <a:gd name="connsiteY39" fmla="*/ 177793 h 1916160"/>
              <a:gd name="connsiteX40" fmla="*/ 1304177 w 1854367"/>
              <a:gd name="connsiteY40" fmla="*/ 84030 h 1916160"/>
              <a:gd name="connsiteX41" fmla="*/ 776226 w 1854367"/>
              <a:gd name="connsiteY41" fmla="*/ 611982 h 1916160"/>
              <a:gd name="connsiteX42" fmla="*/ 1304177 w 1854367"/>
              <a:gd name="connsiteY42" fmla="*/ 1139933 h 1916160"/>
              <a:gd name="connsiteX43" fmla="*/ 1832129 w 1854367"/>
              <a:gd name="connsiteY43" fmla="*/ 611982 h 1916160"/>
              <a:gd name="connsiteX44" fmla="*/ 1304177 w 1854367"/>
              <a:gd name="connsiteY44" fmla="*/ 84030 h 1916160"/>
              <a:gd name="connsiteX45" fmla="*/ 1304179 w 1854367"/>
              <a:gd name="connsiteY45" fmla="*/ 69044 h 1916160"/>
              <a:gd name="connsiteX46" fmla="*/ 1847116 w 1854367"/>
              <a:gd name="connsiteY46" fmla="*/ 611982 h 1916160"/>
              <a:gd name="connsiteX47" fmla="*/ 1304179 w 1854367"/>
              <a:gd name="connsiteY47" fmla="*/ 1154919 h 1916160"/>
              <a:gd name="connsiteX48" fmla="*/ 761241 w 1854367"/>
              <a:gd name="connsiteY48" fmla="*/ 611982 h 1916160"/>
              <a:gd name="connsiteX49" fmla="*/ 1304179 w 1854367"/>
              <a:gd name="connsiteY49" fmla="*/ 69044 h 1916160"/>
              <a:gd name="connsiteX50" fmla="*/ 1719039 w 1854367"/>
              <a:gd name="connsiteY50" fmla="*/ 0 h 1916160"/>
              <a:gd name="connsiteX51" fmla="*/ 1751868 w 1854367"/>
              <a:gd name="connsiteY51" fmla="*/ 0 h 1916160"/>
              <a:gd name="connsiteX52" fmla="*/ 1841887 w 1854367"/>
              <a:gd name="connsiteY52" fmla="*/ 74273 h 1916160"/>
              <a:gd name="connsiteX53" fmla="*/ 1854367 w 1854367"/>
              <a:gd name="connsiteY53" fmla="*/ 89399 h 1916160"/>
              <a:gd name="connsiteX54" fmla="*/ 1854367 w 1854367"/>
              <a:gd name="connsiteY54" fmla="*/ 122227 h 1916160"/>
              <a:gd name="connsiteX55" fmla="*/ 1827046 w 1854367"/>
              <a:gd name="connsiteY55" fmla="*/ 89114 h 1916160"/>
              <a:gd name="connsiteX56" fmla="*/ 1460379 w 1854367"/>
              <a:gd name="connsiteY56" fmla="*/ 0 h 1916160"/>
              <a:gd name="connsiteX57" fmla="*/ 1520772 w 1854367"/>
              <a:gd name="connsiteY57" fmla="*/ 0 h 1916160"/>
              <a:gd name="connsiteX58" fmla="*/ 1557842 w 1854367"/>
              <a:gd name="connsiteY58" fmla="*/ 11508 h 1916160"/>
              <a:gd name="connsiteX59" fmla="*/ 1844565 w 1854367"/>
              <a:gd name="connsiteY59" fmla="*/ 247617 h 1916160"/>
              <a:gd name="connsiteX60" fmla="*/ 1854367 w 1854367"/>
              <a:gd name="connsiteY60" fmla="*/ 265675 h 1916160"/>
              <a:gd name="connsiteX61" fmla="*/ 1854367 w 1854367"/>
              <a:gd name="connsiteY61" fmla="*/ 303211 h 1916160"/>
              <a:gd name="connsiteX62" fmla="*/ 1829650 w 1854367"/>
              <a:gd name="connsiteY62" fmla="*/ 257674 h 1916160"/>
              <a:gd name="connsiteX63" fmla="*/ 1550841 w 1854367"/>
              <a:gd name="connsiteY63" fmla="*/ 28081 h 1916160"/>
              <a:gd name="connsiteX64" fmla="*/ 1087583 w 1854367"/>
              <a:gd name="connsiteY64" fmla="*/ 0 h 1916160"/>
              <a:gd name="connsiteX65" fmla="*/ 1147975 w 1854367"/>
              <a:gd name="connsiteY65" fmla="*/ 0 h 1916160"/>
              <a:gd name="connsiteX66" fmla="*/ 1057513 w 1854367"/>
              <a:gd name="connsiteY66" fmla="*/ 28081 h 1916160"/>
              <a:gd name="connsiteX67" fmla="*/ 670479 w 1854367"/>
              <a:gd name="connsiteY67" fmla="*/ 611981 h 1916160"/>
              <a:gd name="connsiteX68" fmla="*/ 1304177 w 1854367"/>
              <a:gd name="connsiteY68" fmla="*/ 1245679 h 1916160"/>
              <a:gd name="connsiteX69" fmla="*/ 1829650 w 1854367"/>
              <a:gd name="connsiteY69" fmla="*/ 966287 h 1916160"/>
              <a:gd name="connsiteX70" fmla="*/ 1854367 w 1854367"/>
              <a:gd name="connsiteY70" fmla="*/ 920750 h 1916160"/>
              <a:gd name="connsiteX71" fmla="*/ 1854367 w 1854367"/>
              <a:gd name="connsiteY71" fmla="*/ 958286 h 1916160"/>
              <a:gd name="connsiteX72" fmla="*/ 1844565 w 1854367"/>
              <a:gd name="connsiteY72" fmla="*/ 976344 h 1916160"/>
              <a:gd name="connsiteX73" fmla="*/ 1304177 w 1854367"/>
              <a:gd name="connsiteY73" fmla="*/ 1263666 h 1916160"/>
              <a:gd name="connsiteX74" fmla="*/ 652492 w 1854367"/>
              <a:gd name="connsiteY74" fmla="*/ 611981 h 1916160"/>
              <a:gd name="connsiteX75" fmla="*/ 1050512 w 1854367"/>
              <a:gd name="connsiteY75" fmla="*/ 11508 h 1916160"/>
              <a:gd name="connsiteX76" fmla="*/ 856490 w 1854367"/>
              <a:gd name="connsiteY76" fmla="*/ 0 h 1916160"/>
              <a:gd name="connsiteX77" fmla="*/ 889318 w 1854367"/>
              <a:gd name="connsiteY77" fmla="*/ 0 h 1916160"/>
              <a:gd name="connsiteX78" fmla="*/ 781311 w 1854367"/>
              <a:gd name="connsiteY78" fmla="*/ 89114 h 1916160"/>
              <a:gd name="connsiteX79" fmla="*/ 564732 w 1854367"/>
              <a:gd name="connsiteY79" fmla="*/ 611982 h 1916160"/>
              <a:gd name="connsiteX80" fmla="*/ 1304179 w 1854367"/>
              <a:gd name="connsiteY80" fmla="*/ 1351428 h 1916160"/>
              <a:gd name="connsiteX81" fmla="*/ 1827046 w 1854367"/>
              <a:gd name="connsiteY81" fmla="*/ 1134849 h 1916160"/>
              <a:gd name="connsiteX82" fmla="*/ 1854367 w 1854367"/>
              <a:gd name="connsiteY82" fmla="*/ 1101736 h 1916160"/>
              <a:gd name="connsiteX83" fmla="*/ 1854367 w 1854367"/>
              <a:gd name="connsiteY83" fmla="*/ 1134565 h 1916160"/>
              <a:gd name="connsiteX84" fmla="*/ 1841887 w 1854367"/>
              <a:gd name="connsiteY84" fmla="*/ 1149690 h 1916160"/>
              <a:gd name="connsiteX85" fmla="*/ 1304179 w 1854367"/>
              <a:gd name="connsiteY85" fmla="*/ 1372416 h 1916160"/>
              <a:gd name="connsiteX86" fmla="*/ 543744 w 1854367"/>
              <a:gd name="connsiteY86" fmla="*/ 611982 h 1916160"/>
              <a:gd name="connsiteX87" fmla="*/ 766470 w 1854367"/>
              <a:gd name="connsiteY87" fmla="*/ 74273 h 1916160"/>
              <a:gd name="connsiteX88" fmla="*/ 687409 w 1854367"/>
              <a:gd name="connsiteY88" fmla="*/ 0 h 1916160"/>
              <a:gd name="connsiteX89" fmla="*/ 723916 w 1854367"/>
              <a:gd name="connsiteY89" fmla="*/ 0 h 1916160"/>
              <a:gd name="connsiteX90" fmla="*/ 706536 w 1854367"/>
              <a:gd name="connsiteY90" fmla="*/ 14339 h 1916160"/>
              <a:gd name="connsiteX91" fmla="*/ 458985 w 1854367"/>
              <a:gd name="connsiteY91" fmla="*/ 611982 h 1916160"/>
              <a:gd name="connsiteX92" fmla="*/ 1304179 w 1854367"/>
              <a:gd name="connsiteY92" fmla="*/ 1457175 h 1916160"/>
              <a:gd name="connsiteX93" fmla="*/ 1776734 w 1854367"/>
              <a:gd name="connsiteY93" fmla="*/ 1312830 h 1916160"/>
              <a:gd name="connsiteX94" fmla="*/ 1854367 w 1854367"/>
              <a:gd name="connsiteY94" fmla="*/ 1248777 h 1916160"/>
              <a:gd name="connsiteX95" fmla="*/ 1854367 w 1854367"/>
              <a:gd name="connsiteY95" fmla="*/ 1279737 h 1916160"/>
              <a:gd name="connsiteX96" fmla="*/ 1790148 w 1854367"/>
              <a:gd name="connsiteY96" fmla="*/ 1332723 h 1916160"/>
              <a:gd name="connsiteX97" fmla="*/ 1304179 w 1854367"/>
              <a:gd name="connsiteY97" fmla="*/ 1481165 h 1916160"/>
              <a:gd name="connsiteX98" fmla="*/ 434996 w 1854367"/>
              <a:gd name="connsiteY98" fmla="*/ 611982 h 1916160"/>
              <a:gd name="connsiteX99" fmla="*/ 583439 w 1854367"/>
              <a:gd name="connsiteY99" fmla="*/ 126013 h 1916160"/>
              <a:gd name="connsiteX100" fmla="*/ 547066 w 1854367"/>
              <a:gd name="connsiteY100" fmla="*/ 0 h 1916160"/>
              <a:gd name="connsiteX101" fmla="*/ 581898 w 1854367"/>
              <a:gd name="connsiteY101" fmla="*/ 0 h 1916160"/>
              <a:gd name="connsiteX102" fmla="*/ 515644 w 1854367"/>
              <a:gd name="connsiteY102" fmla="*/ 80301 h 1916160"/>
              <a:gd name="connsiteX103" fmla="*/ 353238 w 1854367"/>
              <a:gd name="connsiteY103" fmla="*/ 611982 h 1916160"/>
              <a:gd name="connsiteX104" fmla="*/ 1304179 w 1854367"/>
              <a:gd name="connsiteY104" fmla="*/ 1562923 h 1916160"/>
              <a:gd name="connsiteX105" fmla="*/ 1835860 w 1854367"/>
              <a:gd name="connsiteY105" fmla="*/ 1400517 h 1916160"/>
              <a:gd name="connsiteX106" fmla="*/ 1854367 w 1854367"/>
              <a:gd name="connsiteY106" fmla="*/ 1385248 h 1916160"/>
              <a:gd name="connsiteX107" fmla="*/ 1854367 w 1854367"/>
              <a:gd name="connsiteY107" fmla="*/ 1420080 h 1916160"/>
              <a:gd name="connsiteX108" fmla="*/ 1850950 w 1854367"/>
              <a:gd name="connsiteY108" fmla="*/ 1422899 h 1916160"/>
              <a:gd name="connsiteX109" fmla="*/ 1304179 w 1854367"/>
              <a:gd name="connsiteY109" fmla="*/ 1589914 h 1916160"/>
              <a:gd name="connsiteX110" fmla="*/ 326247 w 1854367"/>
              <a:gd name="connsiteY110" fmla="*/ 611982 h 1916160"/>
              <a:gd name="connsiteX111" fmla="*/ 493263 w 1854367"/>
              <a:gd name="connsiteY111" fmla="*/ 65210 h 1916160"/>
              <a:gd name="connsiteX112" fmla="*/ 406721 w 1854367"/>
              <a:gd name="connsiteY112" fmla="*/ 0 h 1916160"/>
              <a:gd name="connsiteX113" fmla="*/ 445427 w 1854367"/>
              <a:gd name="connsiteY113" fmla="*/ 0 h 1916160"/>
              <a:gd name="connsiteX114" fmla="*/ 427955 w 1854367"/>
              <a:gd name="connsiteY114" fmla="*/ 21176 h 1916160"/>
              <a:gd name="connsiteX115" fmla="*/ 247489 w 1854367"/>
              <a:gd name="connsiteY115" fmla="*/ 611981 h 1916160"/>
              <a:gd name="connsiteX116" fmla="*/ 1304177 w 1854367"/>
              <a:gd name="connsiteY116" fmla="*/ 1668669 h 1916160"/>
              <a:gd name="connsiteX117" fmla="*/ 1807858 w 1854367"/>
              <a:gd name="connsiteY117" fmla="*/ 1541133 h 1916160"/>
              <a:gd name="connsiteX118" fmla="*/ 1854367 w 1854367"/>
              <a:gd name="connsiteY118" fmla="*/ 1512877 h 1916160"/>
              <a:gd name="connsiteX119" fmla="*/ 1854367 w 1854367"/>
              <a:gd name="connsiteY119" fmla="*/ 1547934 h 1916160"/>
              <a:gd name="connsiteX120" fmla="*/ 1822153 w 1854367"/>
              <a:gd name="connsiteY120" fmla="*/ 1567505 h 1916160"/>
              <a:gd name="connsiteX121" fmla="*/ 1304177 w 1854367"/>
              <a:gd name="connsiteY121" fmla="*/ 1698661 h 1916160"/>
              <a:gd name="connsiteX122" fmla="*/ 217497 w 1854367"/>
              <a:gd name="connsiteY122" fmla="*/ 611981 h 1916160"/>
              <a:gd name="connsiteX123" fmla="*/ 403085 w 1854367"/>
              <a:gd name="connsiteY123" fmla="*/ 4407 h 1916160"/>
              <a:gd name="connsiteX124" fmla="*/ 282300 w 1854367"/>
              <a:gd name="connsiteY124" fmla="*/ 0 h 1916160"/>
              <a:gd name="connsiteX125" fmla="*/ 319672 w 1854367"/>
              <a:gd name="connsiteY125" fmla="*/ 0 h 1916160"/>
              <a:gd name="connsiteX126" fmla="*/ 233093 w 1854367"/>
              <a:gd name="connsiteY126" fmla="*/ 159509 h 1916160"/>
              <a:gd name="connsiteX127" fmla="*/ 141743 w 1854367"/>
              <a:gd name="connsiteY127" fmla="*/ 611982 h 1916160"/>
              <a:gd name="connsiteX128" fmla="*/ 1304179 w 1854367"/>
              <a:gd name="connsiteY128" fmla="*/ 1774417 h 1916160"/>
              <a:gd name="connsiteX129" fmla="*/ 1756651 w 1854367"/>
              <a:gd name="connsiteY129" fmla="*/ 1683067 h 1916160"/>
              <a:gd name="connsiteX130" fmla="*/ 1854367 w 1854367"/>
              <a:gd name="connsiteY130" fmla="*/ 1635995 h 1916160"/>
              <a:gd name="connsiteX131" fmla="*/ 1854367 w 1854367"/>
              <a:gd name="connsiteY131" fmla="*/ 1672583 h 1916160"/>
              <a:gd name="connsiteX132" fmla="*/ 1769494 w 1854367"/>
              <a:gd name="connsiteY132" fmla="*/ 1713468 h 1916160"/>
              <a:gd name="connsiteX133" fmla="*/ 1304179 w 1854367"/>
              <a:gd name="connsiteY133" fmla="*/ 1807411 h 1916160"/>
              <a:gd name="connsiteX134" fmla="*/ 108749 w 1854367"/>
              <a:gd name="connsiteY134" fmla="*/ 611982 h 1916160"/>
              <a:gd name="connsiteX135" fmla="*/ 202692 w 1854367"/>
              <a:gd name="connsiteY135" fmla="*/ 146666 h 1916160"/>
              <a:gd name="connsiteX136" fmla="*/ 159121 w 1854367"/>
              <a:gd name="connsiteY136" fmla="*/ 0 h 1916160"/>
              <a:gd name="connsiteX137" fmla="*/ 199892 w 1854367"/>
              <a:gd name="connsiteY137" fmla="*/ 0 h 1916160"/>
              <a:gd name="connsiteX138" fmla="*/ 135655 w 1854367"/>
              <a:gd name="connsiteY138" fmla="*/ 118348 h 1916160"/>
              <a:gd name="connsiteX139" fmla="*/ 35995 w 1854367"/>
              <a:gd name="connsiteY139" fmla="*/ 611982 h 1916160"/>
              <a:gd name="connsiteX140" fmla="*/ 1304177 w 1854367"/>
              <a:gd name="connsiteY140" fmla="*/ 1880164 h 1916160"/>
              <a:gd name="connsiteX141" fmla="*/ 1797811 w 1854367"/>
              <a:gd name="connsiteY141" fmla="*/ 1780504 h 1916160"/>
              <a:gd name="connsiteX142" fmla="*/ 1854367 w 1854367"/>
              <a:gd name="connsiteY142" fmla="*/ 1753260 h 1916160"/>
              <a:gd name="connsiteX143" fmla="*/ 1854367 w 1854367"/>
              <a:gd name="connsiteY143" fmla="*/ 1793177 h 1916160"/>
              <a:gd name="connsiteX144" fmla="*/ 1811824 w 1854367"/>
              <a:gd name="connsiteY144" fmla="*/ 1813671 h 1916160"/>
              <a:gd name="connsiteX145" fmla="*/ 1304179 w 1854367"/>
              <a:gd name="connsiteY145" fmla="*/ 1916160 h 1916160"/>
              <a:gd name="connsiteX146" fmla="*/ 0 w 1854367"/>
              <a:gd name="connsiteY146" fmla="*/ 611982 h 1916160"/>
              <a:gd name="connsiteX147" fmla="*/ 102489 w 1854367"/>
              <a:gd name="connsiteY147" fmla="*/ 104336 h 1916160"/>
            </a:gdLst>
            <a:ahLst/>
            <a:cxnLst/>
            <a:rect l="l" t="t" r="r" b="b"/>
            <a:pathLst>
              <a:path w="1854367" h="1916160">
                <a:moveTo>
                  <a:pt x="1304177" y="507019"/>
                </a:moveTo>
                <a:cubicBezTo>
                  <a:pt x="1246209" y="507019"/>
                  <a:pt x="1199215" y="554013"/>
                  <a:pt x="1199215" y="611982"/>
                </a:cubicBezTo>
                <a:cubicBezTo>
                  <a:pt x="1199215" y="669951"/>
                  <a:pt x="1246209" y="716945"/>
                  <a:pt x="1304177" y="716945"/>
                </a:cubicBezTo>
                <a:cubicBezTo>
                  <a:pt x="1362147" y="716945"/>
                  <a:pt x="1409141" y="669951"/>
                  <a:pt x="1409141" y="611982"/>
                </a:cubicBezTo>
                <a:cubicBezTo>
                  <a:pt x="1409141" y="554013"/>
                  <a:pt x="1362147" y="507019"/>
                  <a:pt x="1304177" y="507019"/>
                </a:cubicBezTo>
                <a:close/>
                <a:moveTo>
                  <a:pt x="1304179" y="504039"/>
                </a:moveTo>
                <a:cubicBezTo>
                  <a:pt x="1363793" y="504039"/>
                  <a:pt x="1412121" y="552367"/>
                  <a:pt x="1412121" y="611982"/>
                </a:cubicBezTo>
                <a:cubicBezTo>
                  <a:pt x="1412121" y="671597"/>
                  <a:pt x="1363793" y="719925"/>
                  <a:pt x="1304179" y="719925"/>
                </a:cubicBezTo>
                <a:cubicBezTo>
                  <a:pt x="1244563" y="719925"/>
                  <a:pt x="1196235" y="671597"/>
                  <a:pt x="1196235" y="611982"/>
                </a:cubicBezTo>
                <a:cubicBezTo>
                  <a:pt x="1196235" y="552367"/>
                  <a:pt x="1244563" y="504039"/>
                  <a:pt x="1304179" y="504039"/>
                </a:cubicBezTo>
                <a:close/>
                <a:moveTo>
                  <a:pt x="1304179" y="401271"/>
                </a:moveTo>
                <a:cubicBezTo>
                  <a:pt x="1187807" y="401271"/>
                  <a:pt x="1093469" y="495609"/>
                  <a:pt x="1093469" y="611981"/>
                </a:cubicBezTo>
                <a:cubicBezTo>
                  <a:pt x="1093469" y="728353"/>
                  <a:pt x="1187807" y="822691"/>
                  <a:pt x="1304179" y="822691"/>
                </a:cubicBezTo>
                <a:cubicBezTo>
                  <a:pt x="1420551" y="822691"/>
                  <a:pt x="1514888" y="728353"/>
                  <a:pt x="1514888" y="611981"/>
                </a:cubicBezTo>
                <a:cubicBezTo>
                  <a:pt x="1514888" y="495609"/>
                  <a:pt x="1420551" y="401271"/>
                  <a:pt x="1304179" y="401271"/>
                </a:cubicBezTo>
                <a:close/>
                <a:moveTo>
                  <a:pt x="1304179" y="395290"/>
                </a:moveTo>
                <a:cubicBezTo>
                  <a:pt x="1423853" y="395290"/>
                  <a:pt x="1520869" y="492306"/>
                  <a:pt x="1520869" y="611981"/>
                </a:cubicBezTo>
                <a:cubicBezTo>
                  <a:pt x="1520869" y="731656"/>
                  <a:pt x="1423853" y="828672"/>
                  <a:pt x="1304179" y="828672"/>
                </a:cubicBezTo>
                <a:cubicBezTo>
                  <a:pt x="1184503" y="828672"/>
                  <a:pt x="1087488" y="731656"/>
                  <a:pt x="1087488" y="611981"/>
                </a:cubicBezTo>
                <a:cubicBezTo>
                  <a:pt x="1087488" y="492306"/>
                  <a:pt x="1184503" y="395290"/>
                  <a:pt x="1304179" y="395290"/>
                </a:cubicBezTo>
                <a:close/>
                <a:moveTo>
                  <a:pt x="1304179" y="295524"/>
                </a:moveTo>
                <a:cubicBezTo>
                  <a:pt x="1129404" y="295524"/>
                  <a:pt x="987721" y="437207"/>
                  <a:pt x="987721" y="611982"/>
                </a:cubicBezTo>
                <a:cubicBezTo>
                  <a:pt x="987721" y="786756"/>
                  <a:pt x="1129404" y="928440"/>
                  <a:pt x="1304179" y="928440"/>
                </a:cubicBezTo>
                <a:cubicBezTo>
                  <a:pt x="1478953" y="928440"/>
                  <a:pt x="1620636" y="786756"/>
                  <a:pt x="1620636" y="611982"/>
                </a:cubicBezTo>
                <a:cubicBezTo>
                  <a:pt x="1620636" y="437207"/>
                  <a:pt x="1478953" y="295524"/>
                  <a:pt x="1304179" y="295524"/>
                </a:cubicBezTo>
                <a:close/>
                <a:moveTo>
                  <a:pt x="1304179" y="286542"/>
                </a:moveTo>
                <a:cubicBezTo>
                  <a:pt x="1483914" y="286542"/>
                  <a:pt x="1629618" y="432246"/>
                  <a:pt x="1629618" y="611982"/>
                </a:cubicBezTo>
                <a:cubicBezTo>
                  <a:pt x="1629618" y="791718"/>
                  <a:pt x="1483914" y="937422"/>
                  <a:pt x="1304179" y="937422"/>
                </a:cubicBezTo>
                <a:cubicBezTo>
                  <a:pt x="1124443" y="937422"/>
                  <a:pt x="978739" y="791718"/>
                  <a:pt x="978739" y="611982"/>
                </a:cubicBezTo>
                <a:cubicBezTo>
                  <a:pt x="978739" y="432246"/>
                  <a:pt x="1124443" y="286542"/>
                  <a:pt x="1304179" y="286542"/>
                </a:cubicBezTo>
                <a:close/>
                <a:moveTo>
                  <a:pt x="1304177" y="189777"/>
                </a:moveTo>
                <a:cubicBezTo>
                  <a:pt x="1071001" y="189777"/>
                  <a:pt x="881973" y="378805"/>
                  <a:pt x="881973" y="611982"/>
                </a:cubicBezTo>
                <a:cubicBezTo>
                  <a:pt x="881973" y="845158"/>
                  <a:pt x="1071001" y="1034187"/>
                  <a:pt x="1304177" y="1034187"/>
                </a:cubicBezTo>
                <a:cubicBezTo>
                  <a:pt x="1537354" y="1034187"/>
                  <a:pt x="1726382" y="845158"/>
                  <a:pt x="1726382" y="611982"/>
                </a:cubicBezTo>
                <a:cubicBezTo>
                  <a:pt x="1726382" y="378805"/>
                  <a:pt x="1537354" y="189777"/>
                  <a:pt x="1304177" y="189777"/>
                </a:cubicBezTo>
                <a:close/>
                <a:moveTo>
                  <a:pt x="1304177" y="177793"/>
                </a:moveTo>
                <a:cubicBezTo>
                  <a:pt x="1543973" y="177793"/>
                  <a:pt x="1738366" y="372186"/>
                  <a:pt x="1738366" y="611982"/>
                </a:cubicBezTo>
                <a:cubicBezTo>
                  <a:pt x="1738366" y="851777"/>
                  <a:pt x="1543973" y="1046170"/>
                  <a:pt x="1304177" y="1046170"/>
                </a:cubicBezTo>
                <a:cubicBezTo>
                  <a:pt x="1064382" y="1046170"/>
                  <a:pt x="869989" y="851777"/>
                  <a:pt x="869989" y="611982"/>
                </a:cubicBezTo>
                <a:cubicBezTo>
                  <a:pt x="869989" y="372186"/>
                  <a:pt x="1064382" y="177793"/>
                  <a:pt x="1304177" y="177793"/>
                </a:cubicBezTo>
                <a:close/>
                <a:moveTo>
                  <a:pt x="1304177" y="84030"/>
                </a:moveTo>
                <a:cubicBezTo>
                  <a:pt x="1012598" y="84030"/>
                  <a:pt x="776226" y="320402"/>
                  <a:pt x="776226" y="611982"/>
                </a:cubicBezTo>
                <a:cubicBezTo>
                  <a:pt x="776226" y="903561"/>
                  <a:pt x="1012598" y="1139933"/>
                  <a:pt x="1304177" y="1139933"/>
                </a:cubicBezTo>
                <a:cubicBezTo>
                  <a:pt x="1595757" y="1139933"/>
                  <a:pt x="1832129" y="903561"/>
                  <a:pt x="1832129" y="611982"/>
                </a:cubicBezTo>
                <a:cubicBezTo>
                  <a:pt x="1832129" y="320402"/>
                  <a:pt x="1595757" y="84030"/>
                  <a:pt x="1304177" y="84030"/>
                </a:cubicBezTo>
                <a:close/>
                <a:moveTo>
                  <a:pt x="1304179" y="69044"/>
                </a:moveTo>
                <a:cubicBezTo>
                  <a:pt x="1604034" y="69044"/>
                  <a:pt x="1847116" y="312126"/>
                  <a:pt x="1847116" y="611982"/>
                </a:cubicBezTo>
                <a:cubicBezTo>
                  <a:pt x="1847116" y="911837"/>
                  <a:pt x="1604034" y="1154919"/>
                  <a:pt x="1304179" y="1154919"/>
                </a:cubicBezTo>
                <a:cubicBezTo>
                  <a:pt x="1004323" y="1154919"/>
                  <a:pt x="761241" y="911837"/>
                  <a:pt x="761241" y="611982"/>
                </a:cubicBezTo>
                <a:cubicBezTo>
                  <a:pt x="761241" y="312126"/>
                  <a:pt x="1004323" y="69044"/>
                  <a:pt x="1304179" y="69044"/>
                </a:cubicBezTo>
                <a:close/>
                <a:moveTo>
                  <a:pt x="1719039" y="0"/>
                </a:moveTo>
                <a:lnTo>
                  <a:pt x="1751868" y="0"/>
                </a:lnTo>
                <a:lnTo>
                  <a:pt x="1841887" y="74273"/>
                </a:lnTo>
                <a:lnTo>
                  <a:pt x="1854367" y="89399"/>
                </a:lnTo>
                <a:lnTo>
                  <a:pt x="1854367" y="122227"/>
                </a:lnTo>
                <a:lnTo>
                  <a:pt x="1827046" y="89114"/>
                </a:lnTo>
                <a:close/>
                <a:moveTo>
                  <a:pt x="1460379" y="0"/>
                </a:moveTo>
                <a:lnTo>
                  <a:pt x="1520772" y="0"/>
                </a:lnTo>
                <a:lnTo>
                  <a:pt x="1557842" y="11508"/>
                </a:lnTo>
                <a:cubicBezTo>
                  <a:pt x="1674792" y="60973"/>
                  <a:pt x="1774298" y="143607"/>
                  <a:pt x="1844565" y="247617"/>
                </a:cubicBezTo>
                <a:lnTo>
                  <a:pt x="1854367" y="265675"/>
                </a:lnTo>
                <a:lnTo>
                  <a:pt x="1854367" y="303211"/>
                </a:lnTo>
                <a:lnTo>
                  <a:pt x="1829650" y="257674"/>
                </a:lnTo>
                <a:cubicBezTo>
                  <a:pt x="1761322" y="156535"/>
                  <a:pt x="1664563" y="76181"/>
                  <a:pt x="1550841" y="28081"/>
                </a:cubicBezTo>
                <a:close/>
                <a:moveTo>
                  <a:pt x="1087583" y="0"/>
                </a:moveTo>
                <a:lnTo>
                  <a:pt x="1147975" y="0"/>
                </a:lnTo>
                <a:lnTo>
                  <a:pt x="1057513" y="28081"/>
                </a:lnTo>
                <a:cubicBezTo>
                  <a:pt x="830070" y="124282"/>
                  <a:pt x="670479" y="349494"/>
                  <a:pt x="670479" y="611981"/>
                </a:cubicBezTo>
                <a:cubicBezTo>
                  <a:pt x="670479" y="961962"/>
                  <a:pt x="954196" y="1245679"/>
                  <a:pt x="1304177" y="1245679"/>
                </a:cubicBezTo>
                <a:cubicBezTo>
                  <a:pt x="1522916" y="1245679"/>
                  <a:pt x="1715770" y="1134853"/>
                  <a:pt x="1829650" y="966287"/>
                </a:cubicBezTo>
                <a:lnTo>
                  <a:pt x="1854367" y="920750"/>
                </a:lnTo>
                <a:lnTo>
                  <a:pt x="1854367" y="958286"/>
                </a:lnTo>
                <a:lnTo>
                  <a:pt x="1844565" y="976344"/>
                </a:lnTo>
                <a:cubicBezTo>
                  <a:pt x="1727452" y="1149694"/>
                  <a:pt x="1529124" y="1263666"/>
                  <a:pt x="1304177" y="1263666"/>
                </a:cubicBezTo>
                <a:cubicBezTo>
                  <a:pt x="944262" y="1263666"/>
                  <a:pt x="652492" y="971896"/>
                  <a:pt x="652492" y="611981"/>
                </a:cubicBezTo>
                <a:cubicBezTo>
                  <a:pt x="652492" y="342044"/>
                  <a:pt x="816613" y="110439"/>
                  <a:pt x="1050512" y="11508"/>
                </a:cubicBezTo>
                <a:close/>
                <a:moveTo>
                  <a:pt x="856490" y="0"/>
                </a:moveTo>
                <a:lnTo>
                  <a:pt x="889318" y="0"/>
                </a:lnTo>
                <a:lnTo>
                  <a:pt x="781311" y="89114"/>
                </a:lnTo>
                <a:cubicBezTo>
                  <a:pt x="647498" y="222928"/>
                  <a:pt x="564732" y="407789"/>
                  <a:pt x="564732" y="611982"/>
                </a:cubicBezTo>
                <a:cubicBezTo>
                  <a:pt x="564732" y="1020367"/>
                  <a:pt x="895794" y="1351428"/>
                  <a:pt x="1304179" y="1351428"/>
                </a:cubicBezTo>
                <a:cubicBezTo>
                  <a:pt x="1508371" y="1351428"/>
                  <a:pt x="1693233" y="1268663"/>
                  <a:pt x="1827046" y="1134849"/>
                </a:cubicBezTo>
                <a:lnTo>
                  <a:pt x="1854367" y="1101736"/>
                </a:lnTo>
                <a:lnTo>
                  <a:pt x="1854367" y="1134565"/>
                </a:lnTo>
                <a:lnTo>
                  <a:pt x="1841887" y="1149690"/>
                </a:lnTo>
                <a:cubicBezTo>
                  <a:pt x="1704275" y="1287302"/>
                  <a:pt x="1514167" y="1372416"/>
                  <a:pt x="1304179" y="1372416"/>
                </a:cubicBezTo>
                <a:cubicBezTo>
                  <a:pt x="884202" y="1372416"/>
                  <a:pt x="543744" y="1031959"/>
                  <a:pt x="543744" y="611982"/>
                </a:cubicBezTo>
                <a:cubicBezTo>
                  <a:pt x="543744" y="401993"/>
                  <a:pt x="628858" y="211885"/>
                  <a:pt x="766470" y="74273"/>
                </a:cubicBezTo>
                <a:close/>
                <a:moveTo>
                  <a:pt x="687409" y="0"/>
                </a:moveTo>
                <a:lnTo>
                  <a:pt x="723916" y="0"/>
                </a:lnTo>
                <a:lnTo>
                  <a:pt x="706536" y="14339"/>
                </a:lnTo>
                <a:cubicBezTo>
                  <a:pt x="553586" y="167289"/>
                  <a:pt x="458985" y="378588"/>
                  <a:pt x="458985" y="611982"/>
                </a:cubicBezTo>
                <a:cubicBezTo>
                  <a:pt x="458985" y="1078770"/>
                  <a:pt x="837391" y="1457175"/>
                  <a:pt x="1304179" y="1457175"/>
                </a:cubicBezTo>
                <a:cubicBezTo>
                  <a:pt x="1479224" y="1457175"/>
                  <a:pt x="1641841" y="1403962"/>
                  <a:pt x="1776734" y="1312830"/>
                </a:cubicBezTo>
                <a:lnTo>
                  <a:pt x="1854367" y="1248777"/>
                </a:lnTo>
                <a:lnTo>
                  <a:pt x="1854367" y="1279737"/>
                </a:lnTo>
                <a:lnTo>
                  <a:pt x="1790148" y="1332723"/>
                </a:lnTo>
                <a:cubicBezTo>
                  <a:pt x="1651425" y="1426442"/>
                  <a:pt x="1484193" y="1481165"/>
                  <a:pt x="1304179" y="1481165"/>
                </a:cubicBezTo>
                <a:cubicBezTo>
                  <a:pt x="824143" y="1481165"/>
                  <a:pt x="434996" y="1092019"/>
                  <a:pt x="434996" y="611982"/>
                </a:cubicBezTo>
                <a:cubicBezTo>
                  <a:pt x="434996" y="431968"/>
                  <a:pt x="489720" y="264735"/>
                  <a:pt x="583439" y="126013"/>
                </a:cubicBezTo>
                <a:close/>
                <a:moveTo>
                  <a:pt x="547066" y="0"/>
                </a:moveTo>
                <a:lnTo>
                  <a:pt x="581898" y="0"/>
                </a:lnTo>
                <a:lnTo>
                  <a:pt x="515644" y="80301"/>
                </a:lnTo>
                <a:cubicBezTo>
                  <a:pt x="413109" y="232072"/>
                  <a:pt x="353238" y="415035"/>
                  <a:pt x="353238" y="611982"/>
                </a:cubicBezTo>
                <a:cubicBezTo>
                  <a:pt x="353238" y="1137172"/>
                  <a:pt x="778989" y="1562923"/>
                  <a:pt x="1304179" y="1562923"/>
                </a:cubicBezTo>
                <a:cubicBezTo>
                  <a:pt x="1501126" y="1562923"/>
                  <a:pt x="1684088" y="1503052"/>
                  <a:pt x="1835860" y="1400517"/>
                </a:cubicBezTo>
                <a:lnTo>
                  <a:pt x="1854367" y="1385248"/>
                </a:lnTo>
                <a:lnTo>
                  <a:pt x="1854367" y="1420080"/>
                </a:lnTo>
                <a:lnTo>
                  <a:pt x="1850950" y="1422899"/>
                </a:lnTo>
                <a:cubicBezTo>
                  <a:pt x="1694871" y="1528344"/>
                  <a:pt x="1506715" y="1589914"/>
                  <a:pt x="1304179" y="1589914"/>
                </a:cubicBezTo>
                <a:cubicBezTo>
                  <a:pt x="764083" y="1589914"/>
                  <a:pt x="326247" y="1152078"/>
                  <a:pt x="326247" y="611982"/>
                </a:cubicBezTo>
                <a:cubicBezTo>
                  <a:pt x="326247" y="409445"/>
                  <a:pt x="387818" y="221289"/>
                  <a:pt x="493263" y="65210"/>
                </a:cubicBezTo>
                <a:close/>
                <a:moveTo>
                  <a:pt x="406721" y="0"/>
                </a:moveTo>
                <a:lnTo>
                  <a:pt x="445427" y="0"/>
                </a:lnTo>
                <a:lnTo>
                  <a:pt x="427955" y="21176"/>
                </a:lnTo>
                <a:cubicBezTo>
                  <a:pt x="314018" y="189825"/>
                  <a:pt x="247489" y="393133"/>
                  <a:pt x="247489" y="611981"/>
                </a:cubicBezTo>
                <a:cubicBezTo>
                  <a:pt x="247489" y="1195573"/>
                  <a:pt x="720585" y="1668669"/>
                  <a:pt x="1304177" y="1668669"/>
                </a:cubicBezTo>
                <a:cubicBezTo>
                  <a:pt x="1486550" y="1668669"/>
                  <a:pt x="1658132" y="1622468"/>
                  <a:pt x="1807858" y="1541133"/>
                </a:cubicBezTo>
                <a:lnTo>
                  <a:pt x="1854367" y="1512877"/>
                </a:lnTo>
                <a:lnTo>
                  <a:pt x="1854367" y="1547934"/>
                </a:lnTo>
                <a:lnTo>
                  <a:pt x="1822153" y="1567505"/>
                </a:lnTo>
                <a:cubicBezTo>
                  <a:pt x="1668178" y="1651149"/>
                  <a:pt x="1491726" y="1698661"/>
                  <a:pt x="1304177" y="1698661"/>
                </a:cubicBezTo>
                <a:cubicBezTo>
                  <a:pt x="704021" y="1698661"/>
                  <a:pt x="217497" y="1212137"/>
                  <a:pt x="217497" y="611981"/>
                </a:cubicBezTo>
                <a:cubicBezTo>
                  <a:pt x="217497" y="386922"/>
                  <a:pt x="285914" y="177843"/>
                  <a:pt x="403085" y="4407"/>
                </a:cubicBezTo>
                <a:close/>
                <a:moveTo>
                  <a:pt x="282300" y="0"/>
                </a:moveTo>
                <a:lnTo>
                  <a:pt x="319672" y="0"/>
                </a:lnTo>
                <a:lnTo>
                  <a:pt x="233093" y="159509"/>
                </a:lnTo>
                <a:cubicBezTo>
                  <a:pt x="174271" y="298581"/>
                  <a:pt x="141743" y="451483"/>
                  <a:pt x="141743" y="611982"/>
                </a:cubicBezTo>
                <a:cubicBezTo>
                  <a:pt x="141743" y="1253977"/>
                  <a:pt x="662183" y="1774417"/>
                  <a:pt x="1304179" y="1774417"/>
                </a:cubicBezTo>
                <a:cubicBezTo>
                  <a:pt x="1464678" y="1774417"/>
                  <a:pt x="1617579" y="1741890"/>
                  <a:pt x="1756651" y="1683067"/>
                </a:cubicBezTo>
                <a:lnTo>
                  <a:pt x="1854367" y="1635995"/>
                </a:lnTo>
                <a:lnTo>
                  <a:pt x="1854367" y="1672583"/>
                </a:lnTo>
                <a:lnTo>
                  <a:pt x="1769494" y="1713468"/>
                </a:lnTo>
                <a:cubicBezTo>
                  <a:pt x="1626475" y="1773960"/>
                  <a:pt x="1469233" y="1807411"/>
                  <a:pt x="1304179" y="1807411"/>
                </a:cubicBezTo>
                <a:cubicBezTo>
                  <a:pt x="643961" y="1807411"/>
                  <a:pt x="108749" y="1272199"/>
                  <a:pt x="108749" y="611982"/>
                </a:cubicBezTo>
                <a:cubicBezTo>
                  <a:pt x="108749" y="446927"/>
                  <a:pt x="142200" y="289686"/>
                  <a:pt x="202692" y="146666"/>
                </a:cubicBezTo>
                <a:close/>
                <a:moveTo>
                  <a:pt x="159121" y="0"/>
                </a:moveTo>
                <a:lnTo>
                  <a:pt x="199892" y="0"/>
                </a:lnTo>
                <a:lnTo>
                  <a:pt x="135655" y="118348"/>
                </a:lnTo>
                <a:cubicBezTo>
                  <a:pt x="71482" y="270071"/>
                  <a:pt x="35995" y="436882"/>
                  <a:pt x="35995" y="611982"/>
                </a:cubicBezTo>
                <a:cubicBezTo>
                  <a:pt x="35995" y="1312379"/>
                  <a:pt x="603780" y="1880164"/>
                  <a:pt x="1304177" y="1880164"/>
                </a:cubicBezTo>
                <a:cubicBezTo>
                  <a:pt x="1479276" y="1880164"/>
                  <a:pt x="1646088" y="1844678"/>
                  <a:pt x="1797811" y="1780504"/>
                </a:cubicBezTo>
                <a:lnTo>
                  <a:pt x="1854367" y="1753260"/>
                </a:lnTo>
                <a:lnTo>
                  <a:pt x="1854367" y="1793177"/>
                </a:lnTo>
                <a:lnTo>
                  <a:pt x="1811824" y="1813671"/>
                </a:lnTo>
                <a:cubicBezTo>
                  <a:pt x="1655794" y="1879666"/>
                  <a:pt x="1484248" y="1916160"/>
                  <a:pt x="1304179" y="1916160"/>
                </a:cubicBezTo>
                <a:cubicBezTo>
                  <a:pt x="583901" y="1916160"/>
                  <a:pt x="0" y="1332259"/>
                  <a:pt x="0" y="611982"/>
                </a:cubicBezTo>
                <a:cubicBezTo>
                  <a:pt x="0" y="431912"/>
                  <a:pt x="36494" y="260366"/>
                  <a:pt x="102489" y="104336"/>
                </a:cubicBezTo>
                <a:close/>
              </a:path>
            </a:pathLst>
          </a:cu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0" y="5036099"/>
            <a:ext cx="1211208" cy="789069"/>
          </a:xfrm>
          <a:custGeom>
            <a:avLst/>
            <a:gdLst>
              <a:gd name="connsiteX0" fmla="*/ 1171755 w 1211208"/>
              <a:gd name="connsiteY0" fmla="*/ 710162 h 789069"/>
              <a:gd name="connsiteX1" fmla="*/ 1211208 w 1211208"/>
              <a:gd name="connsiteY1" fmla="*/ 749615 h 789069"/>
              <a:gd name="connsiteX2" fmla="*/ 1171755 w 1211208"/>
              <a:gd name="connsiteY2" fmla="*/ 789069 h 789069"/>
              <a:gd name="connsiteX3" fmla="*/ 1132301 w 1211208"/>
              <a:gd name="connsiteY3" fmla="*/ 749615 h 789069"/>
              <a:gd name="connsiteX4" fmla="*/ 1171755 w 1211208"/>
              <a:gd name="connsiteY4" fmla="*/ 710162 h 789069"/>
              <a:gd name="connsiteX5" fmla="*/ 1029722 w 1211208"/>
              <a:gd name="connsiteY5" fmla="*/ 710162 h 789069"/>
              <a:gd name="connsiteX6" fmla="*/ 1069176 w 1211208"/>
              <a:gd name="connsiteY6" fmla="*/ 749615 h 789069"/>
              <a:gd name="connsiteX7" fmla="*/ 1029722 w 1211208"/>
              <a:gd name="connsiteY7" fmla="*/ 789069 h 789069"/>
              <a:gd name="connsiteX8" fmla="*/ 990268 w 1211208"/>
              <a:gd name="connsiteY8" fmla="*/ 749615 h 789069"/>
              <a:gd name="connsiteX9" fmla="*/ 1029722 w 1211208"/>
              <a:gd name="connsiteY9" fmla="*/ 710162 h 789069"/>
              <a:gd name="connsiteX10" fmla="*/ 887689 w 1211208"/>
              <a:gd name="connsiteY10" fmla="*/ 710162 h 789069"/>
              <a:gd name="connsiteX11" fmla="*/ 927142 w 1211208"/>
              <a:gd name="connsiteY11" fmla="*/ 749615 h 789069"/>
              <a:gd name="connsiteX12" fmla="*/ 887689 w 1211208"/>
              <a:gd name="connsiteY12" fmla="*/ 789069 h 789069"/>
              <a:gd name="connsiteX13" fmla="*/ 848235 w 1211208"/>
              <a:gd name="connsiteY13" fmla="*/ 749615 h 789069"/>
              <a:gd name="connsiteX14" fmla="*/ 887689 w 1211208"/>
              <a:gd name="connsiteY14" fmla="*/ 710162 h 789069"/>
              <a:gd name="connsiteX15" fmla="*/ 745657 w 1211208"/>
              <a:gd name="connsiteY15" fmla="*/ 710162 h 789069"/>
              <a:gd name="connsiteX16" fmla="*/ 785111 w 1211208"/>
              <a:gd name="connsiteY16" fmla="*/ 749615 h 789069"/>
              <a:gd name="connsiteX17" fmla="*/ 745657 w 1211208"/>
              <a:gd name="connsiteY17" fmla="*/ 789069 h 789069"/>
              <a:gd name="connsiteX18" fmla="*/ 706203 w 1211208"/>
              <a:gd name="connsiteY18" fmla="*/ 749615 h 789069"/>
              <a:gd name="connsiteX19" fmla="*/ 745657 w 1211208"/>
              <a:gd name="connsiteY19" fmla="*/ 710162 h 789069"/>
              <a:gd name="connsiteX20" fmla="*/ 603626 w 1211208"/>
              <a:gd name="connsiteY20" fmla="*/ 710162 h 789069"/>
              <a:gd name="connsiteX21" fmla="*/ 643080 w 1211208"/>
              <a:gd name="connsiteY21" fmla="*/ 749615 h 789069"/>
              <a:gd name="connsiteX22" fmla="*/ 603626 w 1211208"/>
              <a:gd name="connsiteY22" fmla="*/ 789069 h 789069"/>
              <a:gd name="connsiteX23" fmla="*/ 564172 w 1211208"/>
              <a:gd name="connsiteY23" fmla="*/ 749615 h 789069"/>
              <a:gd name="connsiteX24" fmla="*/ 603626 w 1211208"/>
              <a:gd name="connsiteY24" fmla="*/ 710162 h 789069"/>
              <a:gd name="connsiteX25" fmla="*/ 461593 w 1211208"/>
              <a:gd name="connsiteY25" fmla="*/ 710162 h 789069"/>
              <a:gd name="connsiteX26" fmla="*/ 501047 w 1211208"/>
              <a:gd name="connsiteY26" fmla="*/ 749615 h 789069"/>
              <a:gd name="connsiteX27" fmla="*/ 461593 w 1211208"/>
              <a:gd name="connsiteY27" fmla="*/ 789069 h 789069"/>
              <a:gd name="connsiteX28" fmla="*/ 422140 w 1211208"/>
              <a:gd name="connsiteY28" fmla="*/ 749615 h 789069"/>
              <a:gd name="connsiteX29" fmla="*/ 461593 w 1211208"/>
              <a:gd name="connsiteY29" fmla="*/ 710162 h 789069"/>
              <a:gd name="connsiteX30" fmla="*/ 319562 w 1211208"/>
              <a:gd name="connsiteY30" fmla="*/ 710162 h 789069"/>
              <a:gd name="connsiteX31" fmla="*/ 359016 w 1211208"/>
              <a:gd name="connsiteY31" fmla="*/ 749615 h 789069"/>
              <a:gd name="connsiteX32" fmla="*/ 319562 w 1211208"/>
              <a:gd name="connsiteY32" fmla="*/ 789069 h 789069"/>
              <a:gd name="connsiteX33" fmla="*/ 280108 w 1211208"/>
              <a:gd name="connsiteY33" fmla="*/ 749615 h 789069"/>
              <a:gd name="connsiteX34" fmla="*/ 319562 w 1211208"/>
              <a:gd name="connsiteY34" fmla="*/ 710162 h 789069"/>
              <a:gd name="connsiteX35" fmla="*/ 177529 w 1211208"/>
              <a:gd name="connsiteY35" fmla="*/ 710162 h 789069"/>
              <a:gd name="connsiteX36" fmla="*/ 216982 w 1211208"/>
              <a:gd name="connsiteY36" fmla="*/ 749615 h 789069"/>
              <a:gd name="connsiteX37" fmla="*/ 177529 w 1211208"/>
              <a:gd name="connsiteY37" fmla="*/ 789069 h 789069"/>
              <a:gd name="connsiteX38" fmla="*/ 138075 w 1211208"/>
              <a:gd name="connsiteY38" fmla="*/ 749615 h 789069"/>
              <a:gd name="connsiteX39" fmla="*/ 177529 w 1211208"/>
              <a:gd name="connsiteY39" fmla="*/ 710162 h 789069"/>
              <a:gd name="connsiteX40" fmla="*/ 35496 w 1211208"/>
              <a:gd name="connsiteY40" fmla="*/ 710162 h 789069"/>
              <a:gd name="connsiteX41" fmla="*/ 74950 w 1211208"/>
              <a:gd name="connsiteY41" fmla="*/ 749615 h 789069"/>
              <a:gd name="connsiteX42" fmla="*/ 35496 w 1211208"/>
              <a:gd name="connsiteY42" fmla="*/ 789069 h 789069"/>
              <a:gd name="connsiteX43" fmla="*/ 7598 w 1211208"/>
              <a:gd name="connsiteY43" fmla="*/ 777513 h 789069"/>
              <a:gd name="connsiteX44" fmla="*/ 0 w 1211208"/>
              <a:gd name="connsiteY44" fmla="*/ 759170 h 789069"/>
              <a:gd name="connsiteX45" fmla="*/ 0 w 1211208"/>
              <a:gd name="connsiteY45" fmla="*/ 740060 h 789069"/>
              <a:gd name="connsiteX46" fmla="*/ 7598 w 1211208"/>
              <a:gd name="connsiteY46" fmla="*/ 721717 h 789069"/>
              <a:gd name="connsiteX47" fmla="*/ 35496 w 1211208"/>
              <a:gd name="connsiteY47" fmla="*/ 710162 h 789069"/>
              <a:gd name="connsiteX48" fmla="*/ 1171755 w 1211208"/>
              <a:gd name="connsiteY48" fmla="*/ 568129 h 789069"/>
              <a:gd name="connsiteX49" fmla="*/ 1211208 w 1211208"/>
              <a:gd name="connsiteY49" fmla="*/ 607583 h 789069"/>
              <a:gd name="connsiteX50" fmla="*/ 1171755 w 1211208"/>
              <a:gd name="connsiteY50" fmla="*/ 647037 h 789069"/>
              <a:gd name="connsiteX51" fmla="*/ 1132301 w 1211208"/>
              <a:gd name="connsiteY51" fmla="*/ 607583 h 789069"/>
              <a:gd name="connsiteX52" fmla="*/ 1171755 w 1211208"/>
              <a:gd name="connsiteY52" fmla="*/ 568129 h 789069"/>
              <a:gd name="connsiteX53" fmla="*/ 1029722 w 1211208"/>
              <a:gd name="connsiteY53" fmla="*/ 568129 h 789069"/>
              <a:gd name="connsiteX54" fmla="*/ 1069176 w 1211208"/>
              <a:gd name="connsiteY54" fmla="*/ 607583 h 789069"/>
              <a:gd name="connsiteX55" fmla="*/ 1029722 w 1211208"/>
              <a:gd name="connsiteY55" fmla="*/ 647037 h 789069"/>
              <a:gd name="connsiteX56" fmla="*/ 990268 w 1211208"/>
              <a:gd name="connsiteY56" fmla="*/ 607583 h 789069"/>
              <a:gd name="connsiteX57" fmla="*/ 1029722 w 1211208"/>
              <a:gd name="connsiteY57" fmla="*/ 568129 h 789069"/>
              <a:gd name="connsiteX58" fmla="*/ 887689 w 1211208"/>
              <a:gd name="connsiteY58" fmla="*/ 568129 h 789069"/>
              <a:gd name="connsiteX59" fmla="*/ 927142 w 1211208"/>
              <a:gd name="connsiteY59" fmla="*/ 607583 h 789069"/>
              <a:gd name="connsiteX60" fmla="*/ 887689 w 1211208"/>
              <a:gd name="connsiteY60" fmla="*/ 647037 h 789069"/>
              <a:gd name="connsiteX61" fmla="*/ 848235 w 1211208"/>
              <a:gd name="connsiteY61" fmla="*/ 607583 h 789069"/>
              <a:gd name="connsiteX62" fmla="*/ 887689 w 1211208"/>
              <a:gd name="connsiteY62" fmla="*/ 568129 h 789069"/>
              <a:gd name="connsiteX63" fmla="*/ 745657 w 1211208"/>
              <a:gd name="connsiteY63" fmla="*/ 568129 h 789069"/>
              <a:gd name="connsiteX64" fmla="*/ 785111 w 1211208"/>
              <a:gd name="connsiteY64" fmla="*/ 607583 h 789069"/>
              <a:gd name="connsiteX65" fmla="*/ 745657 w 1211208"/>
              <a:gd name="connsiteY65" fmla="*/ 647037 h 789069"/>
              <a:gd name="connsiteX66" fmla="*/ 706203 w 1211208"/>
              <a:gd name="connsiteY66" fmla="*/ 607583 h 789069"/>
              <a:gd name="connsiteX67" fmla="*/ 745657 w 1211208"/>
              <a:gd name="connsiteY67" fmla="*/ 568129 h 789069"/>
              <a:gd name="connsiteX68" fmla="*/ 603626 w 1211208"/>
              <a:gd name="connsiteY68" fmla="*/ 568129 h 789069"/>
              <a:gd name="connsiteX69" fmla="*/ 643080 w 1211208"/>
              <a:gd name="connsiteY69" fmla="*/ 607583 h 789069"/>
              <a:gd name="connsiteX70" fmla="*/ 603626 w 1211208"/>
              <a:gd name="connsiteY70" fmla="*/ 647037 h 789069"/>
              <a:gd name="connsiteX71" fmla="*/ 564172 w 1211208"/>
              <a:gd name="connsiteY71" fmla="*/ 607583 h 789069"/>
              <a:gd name="connsiteX72" fmla="*/ 603626 w 1211208"/>
              <a:gd name="connsiteY72" fmla="*/ 568129 h 789069"/>
              <a:gd name="connsiteX73" fmla="*/ 461593 w 1211208"/>
              <a:gd name="connsiteY73" fmla="*/ 568129 h 789069"/>
              <a:gd name="connsiteX74" fmla="*/ 501047 w 1211208"/>
              <a:gd name="connsiteY74" fmla="*/ 607583 h 789069"/>
              <a:gd name="connsiteX75" fmla="*/ 461593 w 1211208"/>
              <a:gd name="connsiteY75" fmla="*/ 647037 h 789069"/>
              <a:gd name="connsiteX76" fmla="*/ 422140 w 1211208"/>
              <a:gd name="connsiteY76" fmla="*/ 607583 h 789069"/>
              <a:gd name="connsiteX77" fmla="*/ 461593 w 1211208"/>
              <a:gd name="connsiteY77" fmla="*/ 568129 h 789069"/>
              <a:gd name="connsiteX78" fmla="*/ 319562 w 1211208"/>
              <a:gd name="connsiteY78" fmla="*/ 568129 h 789069"/>
              <a:gd name="connsiteX79" fmla="*/ 359016 w 1211208"/>
              <a:gd name="connsiteY79" fmla="*/ 607583 h 789069"/>
              <a:gd name="connsiteX80" fmla="*/ 319562 w 1211208"/>
              <a:gd name="connsiteY80" fmla="*/ 647037 h 789069"/>
              <a:gd name="connsiteX81" fmla="*/ 280108 w 1211208"/>
              <a:gd name="connsiteY81" fmla="*/ 607583 h 789069"/>
              <a:gd name="connsiteX82" fmla="*/ 319562 w 1211208"/>
              <a:gd name="connsiteY82" fmla="*/ 568129 h 789069"/>
              <a:gd name="connsiteX83" fmla="*/ 177529 w 1211208"/>
              <a:gd name="connsiteY83" fmla="*/ 568129 h 789069"/>
              <a:gd name="connsiteX84" fmla="*/ 216982 w 1211208"/>
              <a:gd name="connsiteY84" fmla="*/ 607583 h 789069"/>
              <a:gd name="connsiteX85" fmla="*/ 177529 w 1211208"/>
              <a:gd name="connsiteY85" fmla="*/ 647037 h 789069"/>
              <a:gd name="connsiteX86" fmla="*/ 138075 w 1211208"/>
              <a:gd name="connsiteY86" fmla="*/ 607583 h 789069"/>
              <a:gd name="connsiteX87" fmla="*/ 177529 w 1211208"/>
              <a:gd name="connsiteY87" fmla="*/ 568129 h 789069"/>
              <a:gd name="connsiteX88" fmla="*/ 35496 w 1211208"/>
              <a:gd name="connsiteY88" fmla="*/ 568129 h 789069"/>
              <a:gd name="connsiteX89" fmla="*/ 74950 w 1211208"/>
              <a:gd name="connsiteY89" fmla="*/ 607583 h 789069"/>
              <a:gd name="connsiteX90" fmla="*/ 35496 w 1211208"/>
              <a:gd name="connsiteY90" fmla="*/ 647037 h 789069"/>
              <a:gd name="connsiteX91" fmla="*/ 7598 w 1211208"/>
              <a:gd name="connsiteY91" fmla="*/ 635481 h 789069"/>
              <a:gd name="connsiteX92" fmla="*/ 0 w 1211208"/>
              <a:gd name="connsiteY92" fmla="*/ 617138 h 789069"/>
              <a:gd name="connsiteX93" fmla="*/ 0 w 1211208"/>
              <a:gd name="connsiteY93" fmla="*/ 598028 h 789069"/>
              <a:gd name="connsiteX94" fmla="*/ 7598 w 1211208"/>
              <a:gd name="connsiteY94" fmla="*/ 579685 h 789069"/>
              <a:gd name="connsiteX95" fmla="*/ 35496 w 1211208"/>
              <a:gd name="connsiteY95" fmla="*/ 568129 h 789069"/>
              <a:gd name="connsiteX96" fmla="*/ 1171755 w 1211208"/>
              <a:gd name="connsiteY96" fmla="*/ 426098 h 789069"/>
              <a:gd name="connsiteX97" fmla="*/ 1211208 w 1211208"/>
              <a:gd name="connsiteY97" fmla="*/ 465552 h 789069"/>
              <a:gd name="connsiteX98" fmla="*/ 1171755 w 1211208"/>
              <a:gd name="connsiteY98" fmla="*/ 505005 h 789069"/>
              <a:gd name="connsiteX99" fmla="*/ 1132301 w 1211208"/>
              <a:gd name="connsiteY99" fmla="*/ 465552 h 789069"/>
              <a:gd name="connsiteX100" fmla="*/ 1171755 w 1211208"/>
              <a:gd name="connsiteY100" fmla="*/ 426098 h 789069"/>
              <a:gd name="connsiteX101" fmla="*/ 1029722 w 1211208"/>
              <a:gd name="connsiteY101" fmla="*/ 426098 h 789069"/>
              <a:gd name="connsiteX102" fmla="*/ 1069176 w 1211208"/>
              <a:gd name="connsiteY102" fmla="*/ 465552 h 789069"/>
              <a:gd name="connsiteX103" fmla="*/ 1029722 w 1211208"/>
              <a:gd name="connsiteY103" fmla="*/ 505005 h 789069"/>
              <a:gd name="connsiteX104" fmla="*/ 990268 w 1211208"/>
              <a:gd name="connsiteY104" fmla="*/ 465552 h 789069"/>
              <a:gd name="connsiteX105" fmla="*/ 1029722 w 1211208"/>
              <a:gd name="connsiteY105" fmla="*/ 426098 h 789069"/>
              <a:gd name="connsiteX106" fmla="*/ 887689 w 1211208"/>
              <a:gd name="connsiteY106" fmla="*/ 426098 h 789069"/>
              <a:gd name="connsiteX107" fmla="*/ 927142 w 1211208"/>
              <a:gd name="connsiteY107" fmla="*/ 465552 h 789069"/>
              <a:gd name="connsiteX108" fmla="*/ 887689 w 1211208"/>
              <a:gd name="connsiteY108" fmla="*/ 505005 h 789069"/>
              <a:gd name="connsiteX109" fmla="*/ 848235 w 1211208"/>
              <a:gd name="connsiteY109" fmla="*/ 465552 h 789069"/>
              <a:gd name="connsiteX110" fmla="*/ 887689 w 1211208"/>
              <a:gd name="connsiteY110" fmla="*/ 426098 h 789069"/>
              <a:gd name="connsiteX111" fmla="*/ 745657 w 1211208"/>
              <a:gd name="connsiteY111" fmla="*/ 426098 h 789069"/>
              <a:gd name="connsiteX112" fmla="*/ 785111 w 1211208"/>
              <a:gd name="connsiteY112" fmla="*/ 465552 h 789069"/>
              <a:gd name="connsiteX113" fmla="*/ 745657 w 1211208"/>
              <a:gd name="connsiteY113" fmla="*/ 505005 h 789069"/>
              <a:gd name="connsiteX114" fmla="*/ 706203 w 1211208"/>
              <a:gd name="connsiteY114" fmla="*/ 465552 h 789069"/>
              <a:gd name="connsiteX115" fmla="*/ 745657 w 1211208"/>
              <a:gd name="connsiteY115" fmla="*/ 426098 h 789069"/>
              <a:gd name="connsiteX116" fmla="*/ 603626 w 1211208"/>
              <a:gd name="connsiteY116" fmla="*/ 426098 h 789069"/>
              <a:gd name="connsiteX117" fmla="*/ 643080 w 1211208"/>
              <a:gd name="connsiteY117" fmla="*/ 465552 h 789069"/>
              <a:gd name="connsiteX118" fmla="*/ 603626 w 1211208"/>
              <a:gd name="connsiteY118" fmla="*/ 505005 h 789069"/>
              <a:gd name="connsiteX119" fmla="*/ 564172 w 1211208"/>
              <a:gd name="connsiteY119" fmla="*/ 465552 h 789069"/>
              <a:gd name="connsiteX120" fmla="*/ 603626 w 1211208"/>
              <a:gd name="connsiteY120" fmla="*/ 426098 h 789069"/>
              <a:gd name="connsiteX121" fmla="*/ 461593 w 1211208"/>
              <a:gd name="connsiteY121" fmla="*/ 426098 h 789069"/>
              <a:gd name="connsiteX122" fmla="*/ 501047 w 1211208"/>
              <a:gd name="connsiteY122" fmla="*/ 465552 h 789069"/>
              <a:gd name="connsiteX123" fmla="*/ 461593 w 1211208"/>
              <a:gd name="connsiteY123" fmla="*/ 505005 h 789069"/>
              <a:gd name="connsiteX124" fmla="*/ 422140 w 1211208"/>
              <a:gd name="connsiteY124" fmla="*/ 465552 h 789069"/>
              <a:gd name="connsiteX125" fmla="*/ 461593 w 1211208"/>
              <a:gd name="connsiteY125" fmla="*/ 426098 h 789069"/>
              <a:gd name="connsiteX126" fmla="*/ 319562 w 1211208"/>
              <a:gd name="connsiteY126" fmla="*/ 426098 h 789069"/>
              <a:gd name="connsiteX127" fmla="*/ 359016 w 1211208"/>
              <a:gd name="connsiteY127" fmla="*/ 465552 h 789069"/>
              <a:gd name="connsiteX128" fmla="*/ 319562 w 1211208"/>
              <a:gd name="connsiteY128" fmla="*/ 505005 h 789069"/>
              <a:gd name="connsiteX129" fmla="*/ 280108 w 1211208"/>
              <a:gd name="connsiteY129" fmla="*/ 465552 h 789069"/>
              <a:gd name="connsiteX130" fmla="*/ 319562 w 1211208"/>
              <a:gd name="connsiteY130" fmla="*/ 426098 h 789069"/>
              <a:gd name="connsiteX131" fmla="*/ 177529 w 1211208"/>
              <a:gd name="connsiteY131" fmla="*/ 426098 h 789069"/>
              <a:gd name="connsiteX132" fmla="*/ 216982 w 1211208"/>
              <a:gd name="connsiteY132" fmla="*/ 465552 h 789069"/>
              <a:gd name="connsiteX133" fmla="*/ 177529 w 1211208"/>
              <a:gd name="connsiteY133" fmla="*/ 505005 h 789069"/>
              <a:gd name="connsiteX134" fmla="*/ 138075 w 1211208"/>
              <a:gd name="connsiteY134" fmla="*/ 465552 h 789069"/>
              <a:gd name="connsiteX135" fmla="*/ 177529 w 1211208"/>
              <a:gd name="connsiteY135" fmla="*/ 426098 h 789069"/>
              <a:gd name="connsiteX136" fmla="*/ 35496 w 1211208"/>
              <a:gd name="connsiteY136" fmla="*/ 426098 h 789069"/>
              <a:gd name="connsiteX137" fmla="*/ 74950 w 1211208"/>
              <a:gd name="connsiteY137" fmla="*/ 465552 h 789069"/>
              <a:gd name="connsiteX138" fmla="*/ 35496 w 1211208"/>
              <a:gd name="connsiteY138" fmla="*/ 505005 h 789069"/>
              <a:gd name="connsiteX139" fmla="*/ 7598 w 1211208"/>
              <a:gd name="connsiteY139" fmla="*/ 493450 h 789069"/>
              <a:gd name="connsiteX140" fmla="*/ 0 w 1211208"/>
              <a:gd name="connsiteY140" fmla="*/ 475107 h 789069"/>
              <a:gd name="connsiteX141" fmla="*/ 0 w 1211208"/>
              <a:gd name="connsiteY141" fmla="*/ 455997 h 789069"/>
              <a:gd name="connsiteX142" fmla="*/ 7598 w 1211208"/>
              <a:gd name="connsiteY142" fmla="*/ 437654 h 789069"/>
              <a:gd name="connsiteX143" fmla="*/ 35496 w 1211208"/>
              <a:gd name="connsiteY143" fmla="*/ 426098 h 789069"/>
              <a:gd name="connsiteX144" fmla="*/ 1171755 w 1211208"/>
              <a:gd name="connsiteY144" fmla="*/ 284064 h 789069"/>
              <a:gd name="connsiteX145" fmla="*/ 1211208 w 1211208"/>
              <a:gd name="connsiteY145" fmla="*/ 323518 h 789069"/>
              <a:gd name="connsiteX146" fmla="*/ 1171755 w 1211208"/>
              <a:gd name="connsiteY146" fmla="*/ 362972 h 789069"/>
              <a:gd name="connsiteX147" fmla="*/ 1132301 w 1211208"/>
              <a:gd name="connsiteY147" fmla="*/ 323518 h 789069"/>
              <a:gd name="connsiteX148" fmla="*/ 1171755 w 1211208"/>
              <a:gd name="connsiteY148" fmla="*/ 284064 h 789069"/>
              <a:gd name="connsiteX149" fmla="*/ 1029722 w 1211208"/>
              <a:gd name="connsiteY149" fmla="*/ 284064 h 789069"/>
              <a:gd name="connsiteX150" fmla="*/ 1069176 w 1211208"/>
              <a:gd name="connsiteY150" fmla="*/ 323518 h 789069"/>
              <a:gd name="connsiteX151" fmla="*/ 1029722 w 1211208"/>
              <a:gd name="connsiteY151" fmla="*/ 362972 h 789069"/>
              <a:gd name="connsiteX152" fmla="*/ 990268 w 1211208"/>
              <a:gd name="connsiteY152" fmla="*/ 323518 h 789069"/>
              <a:gd name="connsiteX153" fmla="*/ 1029722 w 1211208"/>
              <a:gd name="connsiteY153" fmla="*/ 284064 h 789069"/>
              <a:gd name="connsiteX154" fmla="*/ 887689 w 1211208"/>
              <a:gd name="connsiteY154" fmla="*/ 284064 h 789069"/>
              <a:gd name="connsiteX155" fmla="*/ 927142 w 1211208"/>
              <a:gd name="connsiteY155" fmla="*/ 323518 h 789069"/>
              <a:gd name="connsiteX156" fmla="*/ 887689 w 1211208"/>
              <a:gd name="connsiteY156" fmla="*/ 362972 h 789069"/>
              <a:gd name="connsiteX157" fmla="*/ 848235 w 1211208"/>
              <a:gd name="connsiteY157" fmla="*/ 323518 h 789069"/>
              <a:gd name="connsiteX158" fmla="*/ 887689 w 1211208"/>
              <a:gd name="connsiteY158" fmla="*/ 284064 h 789069"/>
              <a:gd name="connsiteX159" fmla="*/ 745657 w 1211208"/>
              <a:gd name="connsiteY159" fmla="*/ 284064 h 789069"/>
              <a:gd name="connsiteX160" fmla="*/ 785111 w 1211208"/>
              <a:gd name="connsiteY160" fmla="*/ 323518 h 789069"/>
              <a:gd name="connsiteX161" fmla="*/ 745657 w 1211208"/>
              <a:gd name="connsiteY161" fmla="*/ 362972 h 789069"/>
              <a:gd name="connsiteX162" fmla="*/ 706203 w 1211208"/>
              <a:gd name="connsiteY162" fmla="*/ 323518 h 789069"/>
              <a:gd name="connsiteX163" fmla="*/ 745657 w 1211208"/>
              <a:gd name="connsiteY163" fmla="*/ 284064 h 789069"/>
              <a:gd name="connsiteX164" fmla="*/ 603626 w 1211208"/>
              <a:gd name="connsiteY164" fmla="*/ 284064 h 789069"/>
              <a:gd name="connsiteX165" fmla="*/ 643080 w 1211208"/>
              <a:gd name="connsiteY165" fmla="*/ 323518 h 789069"/>
              <a:gd name="connsiteX166" fmla="*/ 603626 w 1211208"/>
              <a:gd name="connsiteY166" fmla="*/ 362972 h 789069"/>
              <a:gd name="connsiteX167" fmla="*/ 564172 w 1211208"/>
              <a:gd name="connsiteY167" fmla="*/ 323518 h 789069"/>
              <a:gd name="connsiteX168" fmla="*/ 603626 w 1211208"/>
              <a:gd name="connsiteY168" fmla="*/ 284064 h 789069"/>
              <a:gd name="connsiteX169" fmla="*/ 461593 w 1211208"/>
              <a:gd name="connsiteY169" fmla="*/ 284064 h 789069"/>
              <a:gd name="connsiteX170" fmla="*/ 501047 w 1211208"/>
              <a:gd name="connsiteY170" fmla="*/ 323518 h 789069"/>
              <a:gd name="connsiteX171" fmla="*/ 461593 w 1211208"/>
              <a:gd name="connsiteY171" fmla="*/ 362972 h 789069"/>
              <a:gd name="connsiteX172" fmla="*/ 422140 w 1211208"/>
              <a:gd name="connsiteY172" fmla="*/ 323518 h 789069"/>
              <a:gd name="connsiteX173" fmla="*/ 461593 w 1211208"/>
              <a:gd name="connsiteY173" fmla="*/ 284064 h 789069"/>
              <a:gd name="connsiteX174" fmla="*/ 319562 w 1211208"/>
              <a:gd name="connsiteY174" fmla="*/ 284064 h 789069"/>
              <a:gd name="connsiteX175" fmla="*/ 359016 w 1211208"/>
              <a:gd name="connsiteY175" fmla="*/ 323518 h 789069"/>
              <a:gd name="connsiteX176" fmla="*/ 319562 w 1211208"/>
              <a:gd name="connsiteY176" fmla="*/ 362972 h 789069"/>
              <a:gd name="connsiteX177" fmla="*/ 280108 w 1211208"/>
              <a:gd name="connsiteY177" fmla="*/ 323518 h 789069"/>
              <a:gd name="connsiteX178" fmla="*/ 319562 w 1211208"/>
              <a:gd name="connsiteY178" fmla="*/ 284064 h 789069"/>
              <a:gd name="connsiteX179" fmla="*/ 177529 w 1211208"/>
              <a:gd name="connsiteY179" fmla="*/ 284064 h 789069"/>
              <a:gd name="connsiteX180" fmla="*/ 216982 w 1211208"/>
              <a:gd name="connsiteY180" fmla="*/ 323518 h 789069"/>
              <a:gd name="connsiteX181" fmla="*/ 177529 w 1211208"/>
              <a:gd name="connsiteY181" fmla="*/ 362972 h 789069"/>
              <a:gd name="connsiteX182" fmla="*/ 138075 w 1211208"/>
              <a:gd name="connsiteY182" fmla="*/ 323518 h 789069"/>
              <a:gd name="connsiteX183" fmla="*/ 177529 w 1211208"/>
              <a:gd name="connsiteY183" fmla="*/ 284064 h 789069"/>
              <a:gd name="connsiteX184" fmla="*/ 35496 w 1211208"/>
              <a:gd name="connsiteY184" fmla="*/ 284064 h 789069"/>
              <a:gd name="connsiteX185" fmla="*/ 74950 w 1211208"/>
              <a:gd name="connsiteY185" fmla="*/ 323518 h 789069"/>
              <a:gd name="connsiteX186" fmla="*/ 35496 w 1211208"/>
              <a:gd name="connsiteY186" fmla="*/ 362972 h 789069"/>
              <a:gd name="connsiteX187" fmla="*/ 7598 w 1211208"/>
              <a:gd name="connsiteY187" fmla="*/ 351416 h 789069"/>
              <a:gd name="connsiteX188" fmla="*/ 0 w 1211208"/>
              <a:gd name="connsiteY188" fmla="*/ 333073 h 789069"/>
              <a:gd name="connsiteX189" fmla="*/ 0 w 1211208"/>
              <a:gd name="connsiteY189" fmla="*/ 313963 h 789069"/>
              <a:gd name="connsiteX190" fmla="*/ 7598 w 1211208"/>
              <a:gd name="connsiteY190" fmla="*/ 295620 h 789069"/>
              <a:gd name="connsiteX191" fmla="*/ 35496 w 1211208"/>
              <a:gd name="connsiteY191" fmla="*/ 284064 h 789069"/>
              <a:gd name="connsiteX192" fmla="*/ 1171755 w 1211208"/>
              <a:gd name="connsiteY192" fmla="*/ 142032 h 789069"/>
              <a:gd name="connsiteX193" fmla="*/ 1211208 w 1211208"/>
              <a:gd name="connsiteY193" fmla="*/ 181485 h 789069"/>
              <a:gd name="connsiteX194" fmla="*/ 1171755 w 1211208"/>
              <a:gd name="connsiteY194" fmla="*/ 220939 h 789069"/>
              <a:gd name="connsiteX195" fmla="*/ 1132301 w 1211208"/>
              <a:gd name="connsiteY195" fmla="*/ 181485 h 789069"/>
              <a:gd name="connsiteX196" fmla="*/ 1171755 w 1211208"/>
              <a:gd name="connsiteY196" fmla="*/ 142032 h 789069"/>
              <a:gd name="connsiteX197" fmla="*/ 1029722 w 1211208"/>
              <a:gd name="connsiteY197" fmla="*/ 142032 h 789069"/>
              <a:gd name="connsiteX198" fmla="*/ 1069176 w 1211208"/>
              <a:gd name="connsiteY198" fmla="*/ 181485 h 789069"/>
              <a:gd name="connsiteX199" fmla="*/ 1029722 w 1211208"/>
              <a:gd name="connsiteY199" fmla="*/ 220939 h 789069"/>
              <a:gd name="connsiteX200" fmla="*/ 990268 w 1211208"/>
              <a:gd name="connsiteY200" fmla="*/ 181485 h 789069"/>
              <a:gd name="connsiteX201" fmla="*/ 1029722 w 1211208"/>
              <a:gd name="connsiteY201" fmla="*/ 142032 h 789069"/>
              <a:gd name="connsiteX202" fmla="*/ 887689 w 1211208"/>
              <a:gd name="connsiteY202" fmla="*/ 142032 h 789069"/>
              <a:gd name="connsiteX203" fmla="*/ 927142 w 1211208"/>
              <a:gd name="connsiteY203" fmla="*/ 181485 h 789069"/>
              <a:gd name="connsiteX204" fmla="*/ 887689 w 1211208"/>
              <a:gd name="connsiteY204" fmla="*/ 220939 h 789069"/>
              <a:gd name="connsiteX205" fmla="*/ 848235 w 1211208"/>
              <a:gd name="connsiteY205" fmla="*/ 181485 h 789069"/>
              <a:gd name="connsiteX206" fmla="*/ 887689 w 1211208"/>
              <a:gd name="connsiteY206" fmla="*/ 142032 h 789069"/>
              <a:gd name="connsiteX207" fmla="*/ 745657 w 1211208"/>
              <a:gd name="connsiteY207" fmla="*/ 142032 h 789069"/>
              <a:gd name="connsiteX208" fmla="*/ 785111 w 1211208"/>
              <a:gd name="connsiteY208" fmla="*/ 181485 h 789069"/>
              <a:gd name="connsiteX209" fmla="*/ 745657 w 1211208"/>
              <a:gd name="connsiteY209" fmla="*/ 220939 h 789069"/>
              <a:gd name="connsiteX210" fmla="*/ 706203 w 1211208"/>
              <a:gd name="connsiteY210" fmla="*/ 181485 h 789069"/>
              <a:gd name="connsiteX211" fmla="*/ 745657 w 1211208"/>
              <a:gd name="connsiteY211" fmla="*/ 142032 h 789069"/>
              <a:gd name="connsiteX212" fmla="*/ 603626 w 1211208"/>
              <a:gd name="connsiteY212" fmla="*/ 142032 h 789069"/>
              <a:gd name="connsiteX213" fmla="*/ 643080 w 1211208"/>
              <a:gd name="connsiteY213" fmla="*/ 181485 h 789069"/>
              <a:gd name="connsiteX214" fmla="*/ 603626 w 1211208"/>
              <a:gd name="connsiteY214" fmla="*/ 220939 h 789069"/>
              <a:gd name="connsiteX215" fmla="*/ 564172 w 1211208"/>
              <a:gd name="connsiteY215" fmla="*/ 181485 h 789069"/>
              <a:gd name="connsiteX216" fmla="*/ 603626 w 1211208"/>
              <a:gd name="connsiteY216" fmla="*/ 142032 h 789069"/>
              <a:gd name="connsiteX217" fmla="*/ 461593 w 1211208"/>
              <a:gd name="connsiteY217" fmla="*/ 142032 h 789069"/>
              <a:gd name="connsiteX218" fmla="*/ 501047 w 1211208"/>
              <a:gd name="connsiteY218" fmla="*/ 181485 h 789069"/>
              <a:gd name="connsiteX219" fmla="*/ 461593 w 1211208"/>
              <a:gd name="connsiteY219" fmla="*/ 220939 h 789069"/>
              <a:gd name="connsiteX220" fmla="*/ 422140 w 1211208"/>
              <a:gd name="connsiteY220" fmla="*/ 181485 h 789069"/>
              <a:gd name="connsiteX221" fmla="*/ 461593 w 1211208"/>
              <a:gd name="connsiteY221" fmla="*/ 142032 h 789069"/>
              <a:gd name="connsiteX222" fmla="*/ 319562 w 1211208"/>
              <a:gd name="connsiteY222" fmla="*/ 142032 h 789069"/>
              <a:gd name="connsiteX223" fmla="*/ 359016 w 1211208"/>
              <a:gd name="connsiteY223" fmla="*/ 181485 h 789069"/>
              <a:gd name="connsiteX224" fmla="*/ 319562 w 1211208"/>
              <a:gd name="connsiteY224" fmla="*/ 220939 h 789069"/>
              <a:gd name="connsiteX225" fmla="*/ 280108 w 1211208"/>
              <a:gd name="connsiteY225" fmla="*/ 181485 h 789069"/>
              <a:gd name="connsiteX226" fmla="*/ 319562 w 1211208"/>
              <a:gd name="connsiteY226" fmla="*/ 142032 h 789069"/>
              <a:gd name="connsiteX227" fmla="*/ 177529 w 1211208"/>
              <a:gd name="connsiteY227" fmla="*/ 142032 h 789069"/>
              <a:gd name="connsiteX228" fmla="*/ 216982 w 1211208"/>
              <a:gd name="connsiteY228" fmla="*/ 181485 h 789069"/>
              <a:gd name="connsiteX229" fmla="*/ 177529 w 1211208"/>
              <a:gd name="connsiteY229" fmla="*/ 220939 h 789069"/>
              <a:gd name="connsiteX230" fmla="*/ 138075 w 1211208"/>
              <a:gd name="connsiteY230" fmla="*/ 181485 h 789069"/>
              <a:gd name="connsiteX231" fmla="*/ 177529 w 1211208"/>
              <a:gd name="connsiteY231" fmla="*/ 142032 h 789069"/>
              <a:gd name="connsiteX232" fmla="*/ 35496 w 1211208"/>
              <a:gd name="connsiteY232" fmla="*/ 142032 h 789069"/>
              <a:gd name="connsiteX233" fmla="*/ 74950 w 1211208"/>
              <a:gd name="connsiteY233" fmla="*/ 181485 h 789069"/>
              <a:gd name="connsiteX234" fmla="*/ 35496 w 1211208"/>
              <a:gd name="connsiteY234" fmla="*/ 220939 h 789069"/>
              <a:gd name="connsiteX235" fmla="*/ 7598 w 1211208"/>
              <a:gd name="connsiteY235" fmla="*/ 209384 h 789069"/>
              <a:gd name="connsiteX236" fmla="*/ 0 w 1211208"/>
              <a:gd name="connsiteY236" fmla="*/ 191040 h 789069"/>
              <a:gd name="connsiteX237" fmla="*/ 0 w 1211208"/>
              <a:gd name="connsiteY237" fmla="*/ 171930 h 789069"/>
              <a:gd name="connsiteX238" fmla="*/ 7598 w 1211208"/>
              <a:gd name="connsiteY238" fmla="*/ 153587 h 789069"/>
              <a:gd name="connsiteX239" fmla="*/ 35496 w 1211208"/>
              <a:gd name="connsiteY239" fmla="*/ 142032 h 789069"/>
              <a:gd name="connsiteX240" fmla="*/ 1171755 w 1211208"/>
              <a:gd name="connsiteY240" fmla="*/ 0 h 789069"/>
              <a:gd name="connsiteX241" fmla="*/ 1211208 w 1211208"/>
              <a:gd name="connsiteY241" fmla="*/ 39454 h 789069"/>
              <a:gd name="connsiteX242" fmla="*/ 1171755 w 1211208"/>
              <a:gd name="connsiteY242" fmla="*/ 78908 h 789069"/>
              <a:gd name="connsiteX243" fmla="*/ 1132301 w 1211208"/>
              <a:gd name="connsiteY243" fmla="*/ 39454 h 789069"/>
              <a:gd name="connsiteX244" fmla="*/ 1171755 w 1211208"/>
              <a:gd name="connsiteY244" fmla="*/ 0 h 789069"/>
              <a:gd name="connsiteX245" fmla="*/ 1029722 w 1211208"/>
              <a:gd name="connsiteY245" fmla="*/ 0 h 789069"/>
              <a:gd name="connsiteX246" fmla="*/ 1069176 w 1211208"/>
              <a:gd name="connsiteY246" fmla="*/ 39454 h 789069"/>
              <a:gd name="connsiteX247" fmla="*/ 1029722 w 1211208"/>
              <a:gd name="connsiteY247" fmla="*/ 78908 h 789069"/>
              <a:gd name="connsiteX248" fmla="*/ 990268 w 1211208"/>
              <a:gd name="connsiteY248" fmla="*/ 39454 h 789069"/>
              <a:gd name="connsiteX249" fmla="*/ 1029722 w 1211208"/>
              <a:gd name="connsiteY249" fmla="*/ 0 h 789069"/>
              <a:gd name="connsiteX250" fmla="*/ 887689 w 1211208"/>
              <a:gd name="connsiteY250" fmla="*/ 0 h 789069"/>
              <a:gd name="connsiteX251" fmla="*/ 927142 w 1211208"/>
              <a:gd name="connsiteY251" fmla="*/ 39454 h 789069"/>
              <a:gd name="connsiteX252" fmla="*/ 887689 w 1211208"/>
              <a:gd name="connsiteY252" fmla="*/ 78908 h 789069"/>
              <a:gd name="connsiteX253" fmla="*/ 848235 w 1211208"/>
              <a:gd name="connsiteY253" fmla="*/ 39454 h 789069"/>
              <a:gd name="connsiteX254" fmla="*/ 887689 w 1211208"/>
              <a:gd name="connsiteY254" fmla="*/ 0 h 789069"/>
              <a:gd name="connsiteX255" fmla="*/ 745657 w 1211208"/>
              <a:gd name="connsiteY255" fmla="*/ 0 h 789069"/>
              <a:gd name="connsiteX256" fmla="*/ 785111 w 1211208"/>
              <a:gd name="connsiteY256" fmla="*/ 39454 h 789069"/>
              <a:gd name="connsiteX257" fmla="*/ 745657 w 1211208"/>
              <a:gd name="connsiteY257" fmla="*/ 78908 h 789069"/>
              <a:gd name="connsiteX258" fmla="*/ 706203 w 1211208"/>
              <a:gd name="connsiteY258" fmla="*/ 39454 h 789069"/>
              <a:gd name="connsiteX259" fmla="*/ 745657 w 1211208"/>
              <a:gd name="connsiteY259" fmla="*/ 0 h 789069"/>
              <a:gd name="connsiteX260" fmla="*/ 603626 w 1211208"/>
              <a:gd name="connsiteY260" fmla="*/ 0 h 789069"/>
              <a:gd name="connsiteX261" fmla="*/ 643080 w 1211208"/>
              <a:gd name="connsiteY261" fmla="*/ 39454 h 789069"/>
              <a:gd name="connsiteX262" fmla="*/ 603626 w 1211208"/>
              <a:gd name="connsiteY262" fmla="*/ 78908 h 789069"/>
              <a:gd name="connsiteX263" fmla="*/ 564172 w 1211208"/>
              <a:gd name="connsiteY263" fmla="*/ 39454 h 789069"/>
              <a:gd name="connsiteX264" fmla="*/ 603626 w 1211208"/>
              <a:gd name="connsiteY264" fmla="*/ 0 h 789069"/>
              <a:gd name="connsiteX265" fmla="*/ 461593 w 1211208"/>
              <a:gd name="connsiteY265" fmla="*/ 0 h 789069"/>
              <a:gd name="connsiteX266" fmla="*/ 501047 w 1211208"/>
              <a:gd name="connsiteY266" fmla="*/ 39454 h 789069"/>
              <a:gd name="connsiteX267" fmla="*/ 461593 w 1211208"/>
              <a:gd name="connsiteY267" fmla="*/ 78908 h 789069"/>
              <a:gd name="connsiteX268" fmla="*/ 422140 w 1211208"/>
              <a:gd name="connsiteY268" fmla="*/ 39454 h 789069"/>
              <a:gd name="connsiteX269" fmla="*/ 461593 w 1211208"/>
              <a:gd name="connsiteY269" fmla="*/ 0 h 789069"/>
              <a:gd name="connsiteX270" fmla="*/ 319562 w 1211208"/>
              <a:gd name="connsiteY270" fmla="*/ 0 h 789069"/>
              <a:gd name="connsiteX271" fmla="*/ 359016 w 1211208"/>
              <a:gd name="connsiteY271" fmla="*/ 39454 h 789069"/>
              <a:gd name="connsiteX272" fmla="*/ 319562 w 1211208"/>
              <a:gd name="connsiteY272" fmla="*/ 78908 h 789069"/>
              <a:gd name="connsiteX273" fmla="*/ 280108 w 1211208"/>
              <a:gd name="connsiteY273" fmla="*/ 39454 h 789069"/>
              <a:gd name="connsiteX274" fmla="*/ 319562 w 1211208"/>
              <a:gd name="connsiteY274" fmla="*/ 0 h 789069"/>
              <a:gd name="connsiteX275" fmla="*/ 177529 w 1211208"/>
              <a:gd name="connsiteY275" fmla="*/ 0 h 789069"/>
              <a:gd name="connsiteX276" fmla="*/ 216982 w 1211208"/>
              <a:gd name="connsiteY276" fmla="*/ 39454 h 789069"/>
              <a:gd name="connsiteX277" fmla="*/ 177529 w 1211208"/>
              <a:gd name="connsiteY277" fmla="*/ 78908 h 789069"/>
              <a:gd name="connsiteX278" fmla="*/ 138075 w 1211208"/>
              <a:gd name="connsiteY278" fmla="*/ 39454 h 789069"/>
              <a:gd name="connsiteX279" fmla="*/ 177529 w 1211208"/>
              <a:gd name="connsiteY279" fmla="*/ 0 h 789069"/>
              <a:gd name="connsiteX280" fmla="*/ 35496 w 1211208"/>
              <a:gd name="connsiteY280" fmla="*/ 0 h 789069"/>
              <a:gd name="connsiteX281" fmla="*/ 74950 w 1211208"/>
              <a:gd name="connsiteY281" fmla="*/ 39454 h 789069"/>
              <a:gd name="connsiteX282" fmla="*/ 35496 w 1211208"/>
              <a:gd name="connsiteY282" fmla="*/ 78908 h 789069"/>
              <a:gd name="connsiteX283" fmla="*/ 7598 w 1211208"/>
              <a:gd name="connsiteY283" fmla="*/ 67352 h 789069"/>
              <a:gd name="connsiteX284" fmla="*/ 0 w 1211208"/>
              <a:gd name="connsiteY284" fmla="*/ 49009 h 789069"/>
              <a:gd name="connsiteX285" fmla="*/ 0 w 1211208"/>
              <a:gd name="connsiteY285" fmla="*/ 29899 h 789069"/>
              <a:gd name="connsiteX286" fmla="*/ 7598 w 1211208"/>
              <a:gd name="connsiteY286" fmla="*/ 11556 h 789069"/>
              <a:gd name="connsiteX287" fmla="*/ 35496 w 1211208"/>
              <a:gd name="connsiteY287" fmla="*/ 0 h 789069"/>
            </a:gdLst>
            <a:ahLst/>
            <a:cxnLst/>
            <a:rect l="l" t="t" r="r" b="b"/>
            <a:pathLst>
              <a:path w="1211208" h="789069">
                <a:moveTo>
                  <a:pt x="1171755" y="710162"/>
                </a:moveTo>
                <a:cubicBezTo>
                  <a:pt x="1193544" y="710162"/>
                  <a:pt x="1211208" y="727826"/>
                  <a:pt x="1211208" y="749615"/>
                </a:cubicBezTo>
                <a:cubicBezTo>
                  <a:pt x="1211208" y="771405"/>
                  <a:pt x="1193544" y="789069"/>
                  <a:pt x="1171755" y="789069"/>
                </a:cubicBezTo>
                <a:cubicBezTo>
                  <a:pt x="1149965" y="789069"/>
                  <a:pt x="1132301" y="771405"/>
                  <a:pt x="1132301" y="749615"/>
                </a:cubicBezTo>
                <a:cubicBezTo>
                  <a:pt x="1132301" y="727826"/>
                  <a:pt x="1149965" y="710162"/>
                  <a:pt x="1171755" y="710162"/>
                </a:cubicBezTo>
                <a:close/>
                <a:moveTo>
                  <a:pt x="1029722" y="710162"/>
                </a:moveTo>
                <a:cubicBezTo>
                  <a:pt x="1051512" y="710162"/>
                  <a:pt x="1069176" y="727826"/>
                  <a:pt x="1069176" y="749615"/>
                </a:cubicBezTo>
                <a:cubicBezTo>
                  <a:pt x="1069176" y="771405"/>
                  <a:pt x="1051512" y="789069"/>
                  <a:pt x="1029722" y="789069"/>
                </a:cubicBezTo>
                <a:cubicBezTo>
                  <a:pt x="1007932" y="789069"/>
                  <a:pt x="990268" y="771405"/>
                  <a:pt x="990268" y="749615"/>
                </a:cubicBezTo>
                <a:cubicBezTo>
                  <a:pt x="990268" y="727826"/>
                  <a:pt x="1007932" y="710162"/>
                  <a:pt x="1029722" y="710162"/>
                </a:cubicBezTo>
                <a:close/>
                <a:moveTo>
                  <a:pt x="887689" y="710162"/>
                </a:moveTo>
                <a:cubicBezTo>
                  <a:pt x="909478" y="710162"/>
                  <a:pt x="927142" y="727826"/>
                  <a:pt x="927142" y="749615"/>
                </a:cubicBezTo>
                <a:cubicBezTo>
                  <a:pt x="927142" y="771405"/>
                  <a:pt x="909478" y="789069"/>
                  <a:pt x="887689" y="789069"/>
                </a:cubicBezTo>
                <a:cubicBezTo>
                  <a:pt x="865899" y="789069"/>
                  <a:pt x="848235" y="771405"/>
                  <a:pt x="848235" y="749615"/>
                </a:cubicBezTo>
                <a:cubicBezTo>
                  <a:pt x="848235" y="727826"/>
                  <a:pt x="865899" y="710162"/>
                  <a:pt x="887689" y="710162"/>
                </a:cubicBezTo>
                <a:close/>
                <a:moveTo>
                  <a:pt x="745657" y="710162"/>
                </a:moveTo>
                <a:cubicBezTo>
                  <a:pt x="767447" y="710162"/>
                  <a:pt x="785111" y="727826"/>
                  <a:pt x="785111" y="749615"/>
                </a:cubicBezTo>
                <a:cubicBezTo>
                  <a:pt x="785111" y="771405"/>
                  <a:pt x="767447" y="789069"/>
                  <a:pt x="745657" y="789069"/>
                </a:cubicBezTo>
                <a:cubicBezTo>
                  <a:pt x="723868" y="789069"/>
                  <a:pt x="706203" y="771405"/>
                  <a:pt x="706203" y="749615"/>
                </a:cubicBezTo>
                <a:cubicBezTo>
                  <a:pt x="706203" y="727826"/>
                  <a:pt x="723868" y="710162"/>
                  <a:pt x="745657" y="710162"/>
                </a:cubicBezTo>
                <a:close/>
                <a:moveTo>
                  <a:pt x="603626" y="710162"/>
                </a:moveTo>
                <a:cubicBezTo>
                  <a:pt x="625416" y="710162"/>
                  <a:pt x="643080" y="727826"/>
                  <a:pt x="643080" y="749615"/>
                </a:cubicBezTo>
                <a:cubicBezTo>
                  <a:pt x="643080" y="771405"/>
                  <a:pt x="625416" y="789069"/>
                  <a:pt x="603626" y="789069"/>
                </a:cubicBezTo>
                <a:cubicBezTo>
                  <a:pt x="581836" y="789069"/>
                  <a:pt x="564172" y="771405"/>
                  <a:pt x="564172" y="749615"/>
                </a:cubicBezTo>
                <a:cubicBezTo>
                  <a:pt x="564172" y="727826"/>
                  <a:pt x="581836" y="710162"/>
                  <a:pt x="603626" y="710162"/>
                </a:cubicBezTo>
                <a:close/>
                <a:moveTo>
                  <a:pt x="461593" y="710162"/>
                </a:moveTo>
                <a:cubicBezTo>
                  <a:pt x="483383" y="710162"/>
                  <a:pt x="501047" y="727826"/>
                  <a:pt x="501047" y="749615"/>
                </a:cubicBezTo>
                <a:cubicBezTo>
                  <a:pt x="501047" y="771405"/>
                  <a:pt x="483383" y="789069"/>
                  <a:pt x="461593" y="789069"/>
                </a:cubicBezTo>
                <a:cubicBezTo>
                  <a:pt x="439804" y="789069"/>
                  <a:pt x="422140" y="771405"/>
                  <a:pt x="422140" y="749615"/>
                </a:cubicBezTo>
                <a:cubicBezTo>
                  <a:pt x="422140" y="727826"/>
                  <a:pt x="439804" y="710162"/>
                  <a:pt x="461593" y="710162"/>
                </a:cubicBezTo>
                <a:close/>
                <a:moveTo>
                  <a:pt x="319562" y="710162"/>
                </a:moveTo>
                <a:cubicBezTo>
                  <a:pt x="341352" y="710162"/>
                  <a:pt x="359016" y="727826"/>
                  <a:pt x="359016" y="749615"/>
                </a:cubicBezTo>
                <a:cubicBezTo>
                  <a:pt x="359016" y="771405"/>
                  <a:pt x="341352" y="789069"/>
                  <a:pt x="319562" y="789069"/>
                </a:cubicBezTo>
                <a:cubicBezTo>
                  <a:pt x="297773" y="789069"/>
                  <a:pt x="280108" y="771405"/>
                  <a:pt x="280108" y="749615"/>
                </a:cubicBezTo>
                <a:cubicBezTo>
                  <a:pt x="280108" y="727826"/>
                  <a:pt x="297773" y="710162"/>
                  <a:pt x="319562" y="710162"/>
                </a:cubicBezTo>
                <a:close/>
                <a:moveTo>
                  <a:pt x="177529" y="710162"/>
                </a:moveTo>
                <a:cubicBezTo>
                  <a:pt x="199318" y="710162"/>
                  <a:pt x="216982" y="727826"/>
                  <a:pt x="216982" y="749615"/>
                </a:cubicBezTo>
                <a:cubicBezTo>
                  <a:pt x="216982" y="771405"/>
                  <a:pt x="199318" y="789069"/>
                  <a:pt x="177529" y="789069"/>
                </a:cubicBezTo>
                <a:cubicBezTo>
                  <a:pt x="155739" y="789069"/>
                  <a:pt x="138075" y="771405"/>
                  <a:pt x="138075" y="749615"/>
                </a:cubicBezTo>
                <a:cubicBezTo>
                  <a:pt x="138075" y="727826"/>
                  <a:pt x="155739" y="710162"/>
                  <a:pt x="177529" y="710162"/>
                </a:cubicBezTo>
                <a:close/>
                <a:moveTo>
                  <a:pt x="35496" y="710162"/>
                </a:moveTo>
                <a:cubicBezTo>
                  <a:pt x="57286" y="710162"/>
                  <a:pt x="74950" y="727826"/>
                  <a:pt x="74950" y="749615"/>
                </a:cubicBezTo>
                <a:cubicBezTo>
                  <a:pt x="74950" y="771405"/>
                  <a:pt x="57286" y="789069"/>
                  <a:pt x="35496" y="789069"/>
                </a:cubicBezTo>
                <a:cubicBezTo>
                  <a:pt x="24601" y="789069"/>
                  <a:pt x="14738" y="784653"/>
                  <a:pt x="7598" y="777513"/>
                </a:cubicBezTo>
                <a:lnTo>
                  <a:pt x="0" y="759170"/>
                </a:lnTo>
                <a:lnTo>
                  <a:pt x="0" y="740060"/>
                </a:lnTo>
                <a:lnTo>
                  <a:pt x="7598" y="721717"/>
                </a:lnTo>
                <a:cubicBezTo>
                  <a:pt x="14738" y="714578"/>
                  <a:pt x="24601" y="710162"/>
                  <a:pt x="35496" y="710162"/>
                </a:cubicBezTo>
                <a:close/>
                <a:moveTo>
                  <a:pt x="1171755" y="568129"/>
                </a:moveTo>
                <a:cubicBezTo>
                  <a:pt x="1193544" y="568129"/>
                  <a:pt x="1211208" y="585793"/>
                  <a:pt x="1211208" y="607583"/>
                </a:cubicBezTo>
                <a:cubicBezTo>
                  <a:pt x="1211208" y="629373"/>
                  <a:pt x="1193544" y="647037"/>
                  <a:pt x="1171755" y="647037"/>
                </a:cubicBezTo>
                <a:cubicBezTo>
                  <a:pt x="1149965" y="647037"/>
                  <a:pt x="1132301" y="629373"/>
                  <a:pt x="1132301" y="607583"/>
                </a:cubicBezTo>
                <a:cubicBezTo>
                  <a:pt x="1132301" y="585793"/>
                  <a:pt x="1149965" y="568129"/>
                  <a:pt x="1171755" y="568129"/>
                </a:cubicBezTo>
                <a:close/>
                <a:moveTo>
                  <a:pt x="1029722" y="568129"/>
                </a:moveTo>
                <a:cubicBezTo>
                  <a:pt x="1051512" y="568129"/>
                  <a:pt x="1069176" y="585793"/>
                  <a:pt x="1069176" y="607583"/>
                </a:cubicBezTo>
                <a:cubicBezTo>
                  <a:pt x="1069176" y="629373"/>
                  <a:pt x="1051512" y="647037"/>
                  <a:pt x="1029722" y="647037"/>
                </a:cubicBezTo>
                <a:cubicBezTo>
                  <a:pt x="1007932" y="647037"/>
                  <a:pt x="990268" y="629373"/>
                  <a:pt x="990268" y="607583"/>
                </a:cubicBezTo>
                <a:cubicBezTo>
                  <a:pt x="990268" y="585793"/>
                  <a:pt x="1007932" y="568129"/>
                  <a:pt x="1029722" y="568129"/>
                </a:cubicBezTo>
                <a:close/>
                <a:moveTo>
                  <a:pt x="887689" y="568129"/>
                </a:moveTo>
                <a:cubicBezTo>
                  <a:pt x="909478" y="568129"/>
                  <a:pt x="927142" y="585793"/>
                  <a:pt x="927142" y="607583"/>
                </a:cubicBezTo>
                <a:cubicBezTo>
                  <a:pt x="927142" y="629373"/>
                  <a:pt x="909478" y="647037"/>
                  <a:pt x="887689" y="647037"/>
                </a:cubicBezTo>
                <a:cubicBezTo>
                  <a:pt x="865899" y="647037"/>
                  <a:pt x="848235" y="629373"/>
                  <a:pt x="848235" y="607583"/>
                </a:cubicBezTo>
                <a:cubicBezTo>
                  <a:pt x="848235" y="585793"/>
                  <a:pt x="865899" y="568129"/>
                  <a:pt x="887689" y="568129"/>
                </a:cubicBezTo>
                <a:close/>
                <a:moveTo>
                  <a:pt x="745657" y="568129"/>
                </a:moveTo>
                <a:cubicBezTo>
                  <a:pt x="767447" y="568129"/>
                  <a:pt x="785111" y="585793"/>
                  <a:pt x="785111" y="607583"/>
                </a:cubicBezTo>
                <a:cubicBezTo>
                  <a:pt x="785111" y="629373"/>
                  <a:pt x="767447" y="647037"/>
                  <a:pt x="745657" y="647037"/>
                </a:cubicBezTo>
                <a:cubicBezTo>
                  <a:pt x="723868" y="647037"/>
                  <a:pt x="706203" y="629373"/>
                  <a:pt x="706203" y="607583"/>
                </a:cubicBezTo>
                <a:cubicBezTo>
                  <a:pt x="706203" y="585793"/>
                  <a:pt x="723868" y="568129"/>
                  <a:pt x="745657" y="568129"/>
                </a:cubicBezTo>
                <a:close/>
                <a:moveTo>
                  <a:pt x="603626" y="568129"/>
                </a:moveTo>
                <a:cubicBezTo>
                  <a:pt x="625416" y="568129"/>
                  <a:pt x="643080" y="585793"/>
                  <a:pt x="643080" y="607583"/>
                </a:cubicBezTo>
                <a:cubicBezTo>
                  <a:pt x="643080" y="629373"/>
                  <a:pt x="625416" y="647037"/>
                  <a:pt x="603626" y="647037"/>
                </a:cubicBezTo>
                <a:cubicBezTo>
                  <a:pt x="581836" y="647037"/>
                  <a:pt x="564172" y="629373"/>
                  <a:pt x="564172" y="607583"/>
                </a:cubicBezTo>
                <a:cubicBezTo>
                  <a:pt x="564172" y="585793"/>
                  <a:pt x="581836" y="568129"/>
                  <a:pt x="603626" y="568129"/>
                </a:cubicBezTo>
                <a:close/>
                <a:moveTo>
                  <a:pt x="461593" y="568129"/>
                </a:moveTo>
                <a:cubicBezTo>
                  <a:pt x="483383" y="568129"/>
                  <a:pt x="501047" y="585793"/>
                  <a:pt x="501047" y="607583"/>
                </a:cubicBezTo>
                <a:cubicBezTo>
                  <a:pt x="501047" y="629373"/>
                  <a:pt x="483383" y="647037"/>
                  <a:pt x="461593" y="647037"/>
                </a:cubicBezTo>
                <a:cubicBezTo>
                  <a:pt x="439804" y="647037"/>
                  <a:pt x="422140" y="629373"/>
                  <a:pt x="422140" y="607583"/>
                </a:cubicBezTo>
                <a:cubicBezTo>
                  <a:pt x="422140" y="585793"/>
                  <a:pt x="439804" y="568129"/>
                  <a:pt x="461593" y="568129"/>
                </a:cubicBezTo>
                <a:close/>
                <a:moveTo>
                  <a:pt x="319562" y="568129"/>
                </a:moveTo>
                <a:cubicBezTo>
                  <a:pt x="341352" y="568129"/>
                  <a:pt x="359016" y="585793"/>
                  <a:pt x="359016" y="607583"/>
                </a:cubicBezTo>
                <a:cubicBezTo>
                  <a:pt x="359016" y="629373"/>
                  <a:pt x="341352" y="647037"/>
                  <a:pt x="319562" y="647037"/>
                </a:cubicBezTo>
                <a:cubicBezTo>
                  <a:pt x="297773" y="647037"/>
                  <a:pt x="280108" y="629373"/>
                  <a:pt x="280108" y="607583"/>
                </a:cubicBezTo>
                <a:cubicBezTo>
                  <a:pt x="280108" y="585793"/>
                  <a:pt x="297773" y="568129"/>
                  <a:pt x="319562" y="568129"/>
                </a:cubicBezTo>
                <a:close/>
                <a:moveTo>
                  <a:pt x="177529" y="568129"/>
                </a:moveTo>
                <a:cubicBezTo>
                  <a:pt x="199318" y="568129"/>
                  <a:pt x="216982" y="585793"/>
                  <a:pt x="216982" y="607583"/>
                </a:cubicBezTo>
                <a:cubicBezTo>
                  <a:pt x="216982" y="629373"/>
                  <a:pt x="199318" y="647037"/>
                  <a:pt x="177529" y="647037"/>
                </a:cubicBezTo>
                <a:cubicBezTo>
                  <a:pt x="155739" y="647037"/>
                  <a:pt x="138075" y="629373"/>
                  <a:pt x="138075" y="607583"/>
                </a:cubicBezTo>
                <a:cubicBezTo>
                  <a:pt x="138075" y="585793"/>
                  <a:pt x="155739" y="568129"/>
                  <a:pt x="177529" y="568129"/>
                </a:cubicBezTo>
                <a:close/>
                <a:moveTo>
                  <a:pt x="35496" y="568129"/>
                </a:moveTo>
                <a:cubicBezTo>
                  <a:pt x="57286" y="568129"/>
                  <a:pt x="74950" y="585793"/>
                  <a:pt x="74950" y="607583"/>
                </a:cubicBezTo>
                <a:cubicBezTo>
                  <a:pt x="74950" y="629373"/>
                  <a:pt x="57286" y="647037"/>
                  <a:pt x="35496" y="647037"/>
                </a:cubicBezTo>
                <a:cubicBezTo>
                  <a:pt x="24601" y="647037"/>
                  <a:pt x="14738" y="642621"/>
                  <a:pt x="7598" y="635481"/>
                </a:cubicBezTo>
                <a:lnTo>
                  <a:pt x="0" y="617138"/>
                </a:lnTo>
                <a:lnTo>
                  <a:pt x="0" y="598028"/>
                </a:lnTo>
                <a:lnTo>
                  <a:pt x="7598" y="579685"/>
                </a:lnTo>
                <a:cubicBezTo>
                  <a:pt x="14738" y="572545"/>
                  <a:pt x="24601" y="568129"/>
                  <a:pt x="35496" y="568129"/>
                </a:cubicBezTo>
                <a:close/>
                <a:moveTo>
                  <a:pt x="1171755" y="426098"/>
                </a:moveTo>
                <a:cubicBezTo>
                  <a:pt x="1193544" y="426098"/>
                  <a:pt x="1211208" y="443762"/>
                  <a:pt x="1211208" y="465552"/>
                </a:cubicBezTo>
                <a:cubicBezTo>
                  <a:pt x="1211208" y="487341"/>
                  <a:pt x="1193544" y="505005"/>
                  <a:pt x="1171755" y="505005"/>
                </a:cubicBezTo>
                <a:cubicBezTo>
                  <a:pt x="1149965" y="505005"/>
                  <a:pt x="1132301" y="487341"/>
                  <a:pt x="1132301" y="465552"/>
                </a:cubicBezTo>
                <a:cubicBezTo>
                  <a:pt x="1132301" y="443762"/>
                  <a:pt x="1149965" y="426098"/>
                  <a:pt x="1171755" y="426098"/>
                </a:cubicBezTo>
                <a:close/>
                <a:moveTo>
                  <a:pt x="1029722" y="426098"/>
                </a:moveTo>
                <a:cubicBezTo>
                  <a:pt x="1051512" y="426098"/>
                  <a:pt x="1069176" y="443762"/>
                  <a:pt x="1069176" y="465552"/>
                </a:cubicBezTo>
                <a:cubicBezTo>
                  <a:pt x="1069176" y="487341"/>
                  <a:pt x="1051512" y="505005"/>
                  <a:pt x="1029722" y="505005"/>
                </a:cubicBezTo>
                <a:cubicBezTo>
                  <a:pt x="1007932" y="505005"/>
                  <a:pt x="990268" y="487341"/>
                  <a:pt x="990268" y="465552"/>
                </a:cubicBezTo>
                <a:cubicBezTo>
                  <a:pt x="990268" y="443762"/>
                  <a:pt x="1007932" y="426098"/>
                  <a:pt x="1029722" y="426098"/>
                </a:cubicBezTo>
                <a:close/>
                <a:moveTo>
                  <a:pt x="887689" y="426098"/>
                </a:moveTo>
                <a:cubicBezTo>
                  <a:pt x="909478" y="426098"/>
                  <a:pt x="927142" y="443762"/>
                  <a:pt x="927142" y="465552"/>
                </a:cubicBezTo>
                <a:cubicBezTo>
                  <a:pt x="927142" y="487341"/>
                  <a:pt x="909478" y="505005"/>
                  <a:pt x="887689" y="505005"/>
                </a:cubicBezTo>
                <a:cubicBezTo>
                  <a:pt x="865899" y="505005"/>
                  <a:pt x="848235" y="487341"/>
                  <a:pt x="848235" y="465552"/>
                </a:cubicBezTo>
                <a:cubicBezTo>
                  <a:pt x="848235" y="443762"/>
                  <a:pt x="865899" y="426098"/>
                  <a:pt x="887689" y="426098"/>
                </a:cubicBezTo>
                <a:close/>
                <a:moveTo>
                  <a:pt x="745657" y="426098"/>
                </a:moveTo>
                <a:cubicBezTo>
                  <a:pt x="767447" y="426098"/>
                  <a:pt x="785111" y="443762"/>
                  <a:pt x="785111" y="465552"/>
                </a:cubicBezTo>
                <a:cubicBezTo>
                  <a:pt x="785111" y="487341"/>
                  <a:pt x="767447" y="505005"/>
                  <a:pt x="745657" y="505005"/>
                </a:cubicBezTo>
                <a:cubicBezTo>
                  <a:pt x="723868" y="505005"/>
                  <a:pt x="706203" y="487341"/>
                  <a:pt x="706203" y="465552"/>
                </a:cubicBezTo>
                <a:cubicBezTo>
                  <a:pt x="706203" y="443762"/>
                  <a:pt x="723868" y="426098"/>
                  <a:pt x="745657" y="426098"/>
                </a:cubicBezTo>
                <a:close/>
                <a:moveTo>
                  <a:pt x="603626" y="426098"/>
                </a:moveTo>
                <a:cubicBezTo>
                  <a:pt x="625416" y="426098"/>
                  <a:pt x="643080" y="443762"/>
                  <a:pt x="643080" y="465552"/>
                </a:cubicBezTo>
                <a:cubicBezTo>
                  <a:pt x="643080" y="487341"/>
                  <a:pt x="625416" y="505005"/>
                  <a:pt x="603626" y="505005"/>
                </a:cubicBezTo>
                <a:cubicBezTo>
                  <a:pt x="581836" y="505005"/>
                  <a:pt x="564172" y="487341"/>
                  <a:pt x="564172" y="465552"/>
                </a:cubicBezTo>
                <a:cubicBezTo>
                  <a:pt x="564172" y="443762"/>
                  <a:pt x="581836" y="426098"/>
                  <a:pt x="603626" y="426098"/>
                </a:cubicBezTo>
                <a:close/>
                <a:moveTo>
                  <a:pt x="461593" y="426098"/>
                </a:moveTo>
                <a:cubicBezTo>
                  <a:pt x="483383" y="426098"/>
                  <a:pt x="501047" y="443762"/>
                  <a:pt x="501047" y="465552"/>
                </a:cubicBezTo>
                <a:cubicBezTo>
                  <a:pt x="501047" y="487341"/>
                  <a:pt x="483383" y="505005"/>
                  <a:pt x="461593" y="505005"/>
                </a:cubicBezTo>
                <a:cubicBezTo>
                  <a:pt x="439804" y="505005"/>
                  <a:pt x="422140" y="487341"/>
                  <a:pt x="422140" y="465552"/>
                </a:cubicBezTo>
                <a:cubicBezTo>
                  <a:pt x="422140" y="443762"/>
                  <a:pt x="439804" y="426098"/>
                  <a:pt x="461593" y="426098"/>
                </a:cubicBezTo>
                <a:close/>
                <a:moveTo>
                  <a:pt x="319562" y="426098"/>
                </a:moveTo>
                <a:cubicBezTo>
                  <a:pt x="341352" y="426098"/>
                  <a:pt x="359016" y="443762"/>
                  <a:pt x="359016" y="465552"/>
                </a:cubicBezTo>
                <a:cubicBezTo>
                  <a:pt x="359016" y="487341"/>
                  <a:pt x="341352" y="505005"/>
                  <a:pt x="319562" y="505005"/>
                </a:cubicBezTo>
                <a:cubicBezTo>
                  <a:pt x="297773" y="505005"/>
                  <a:pt x="280108" y="487341"/>
                  <a:pt x="280108" y="465552"/>
                </a:cubicBezTo>
                <a:cubicBezTo>
                  <a:pt x="280108" y="443762"/>
                  <a:pt x="297773" y="426098"/>
                  <a:pt x="319562" y="426098"/>
                </a:cubicBezTo>
                <a:close/>
                <a:moveTo>
                  <a:pt x="177529" y="426098"/>
                </a:moveTo>
                <a:cubicBezTo>
                  <a:pt x="199318" y="426098"/>
                  <a:pt x="216982" y="443762"/>
                  <a:pt x="216982" y="465552"/>
                </a:cubicBezTo>
                <a:cubicBezTo>
                  <a:pt x="216982" y="487341"/>
                  <a:pt x="199318" y="505005"/>
                  <a:pt x="177529" y="505005"/>
                </a:cubicBezTo>
                <a:cubicBezTo>
                  <a:pt x="155739" y="505005"/>
                  <a:pt x="138075" y="487341"/>
                  <a:pt x="138075" y="465552"/>
                </a:cubicBezTo>
                <a:cubicBezTo>
                  <a:pt x="138075" y="443762"/>
                  <a:pt x="155739" y="426098"/>
                  <a:pt x="177529" y="426098"/>
                </a:cubicBezTo>
                <a:close/>
                <a:moveTo>
                  <a:pt x="35496" y="426098"/>
                </a:moveTo>
                <a:cubicBezTo>
                  <a:pt x="57286" y="426098"/>
                  <a:pt x="74950" y="443762"/>
                  <a:pt x="74950" y="465552"/>
                </a:cubicBezTo>
                <a:cubicBezTo>
                  <a:pt x="74950" y="487341"/>
                  <a:pt x="57286" y="505005"/>
                  <a:pt x="35496" y="505005"/>
                </a:cubicBezTo>
                <a:cubicBezTo>
                  <a:pt x="24601" y="505005"/>
                  <a:pt x="14738" y="500589"/>
                  <a:pt x="7598" y="493450"/>
                </a:cubicBezTo>
                <a:lnTo>
                  <a:pt x="0" y="475107"/>
                </a:lnTo>
                <a:lnTo>
                  <a:pt x="0" y="455997"/>
                </a:lnTo>
                <a:lnTo>
                  <a:pt x="7598" y="437654"/>
                </a:lnTo>
                <a:cubicBezTo>
                  <a:pt x="14738" y="430514"/>
                  <a:pt x="24601" y="426098"/>
                  <a:pt x="35496" y="426098"/>
                </a:cubicBezTo>
                <a:close/>
                <a:moveTo>
                  <a:pt x="1171755" y="284064"/>
                </a:moveTo>
                <a:cubicBezTo>
                  <a:pt x="1193544" y="284064"/>
                  <a:pt x="1211208" y="301728"/>
                  <a:pt x="1211208" y="323518"/>
                </a:cubicBezTo>
                <a:cubicBezTo>
                  <a:pt x="1211208" y="345308"/>
                  <a:pt x="1193544" y="362972"/>
                  <a:pt x="1171755" y="362972"/>
                </a:cubicBezTo>
                <a:cubicBezTo>
                  <a:pt x="1149965" y="362972"/>
                  <a:pt x="1132301" y="345308"/>
                  <a:pt x="1132301" y="323518"/>
                </a:cubicBezTo>
                <a:cubicBezTo>
                  <a:pt x="1132301" y="301728"/>
                  <a:pt x="1149965" y="284064"/>
                  <a:pt x="1171755" y="284064"/>
                </a:cubicBezTo>
                <a:close/>
                <a:moveTo>
                  <a:pt x="1029722" y="284064"/>
                </a:moveTo>
                <a:cubicBezTo>
                  <a:pt x="1051512" y="284064"/>
                  <a:pt x="1069176" y="301728"/>
                  <a:pt x="1069176" y="323518"/>
                </a:cubicBezTo>
                <a:cubicBezTo>
                  <a:pt x="1069176" y="345308"/>
                  <a:pt x="1051512" y="362972"/>
                  <a:pt x="1029722" y="362972"/>
                </a:cubicBezTo>
                <a:cubicBezTo>
                  <a:pt x="1007932" y="362972"/>
                  <a:pt x="990268" y="345308"/>
                  <a:pt x="990268" y="323518"/>
                </a:cubicBezTo>
                <a:cubicBezTo>
                  <a:pt x="990268" y="301728"/>
                  <a:pt x="1007932" y="284064"/>
                  <a:pt x="1029722" y="284064"/>
                </a:cubicBezTo>
                <a:close/>
                <a:moveTo>
                  <a:pt x="887689" y="284064"/>
                </a:moveTo>
                <a:cubicBezTo>
                  <a:pt x="909478" y="284064"/>
                  <a:pt x="927142" y="301728"/>
                  <a:pt x="927142" y="323518"/>
                </a:cubicBezTo>
                <a:cubicBezTo>
                  <a:pt x="927142" y="345308"/>
                  <a:pt x="909478" y="362972"/>
                  <a:pt x="887689" y="362972"/>
                </a:cubicBezTo>
                <a:cubicBezTo>
                  <a:pt x="865899" y="362972"/>
                  <a:pt x="848235" y="345308"/>
                  <a:pt x="848235" y="323518"/>
                </a:cubicBezTo>
                <a:cubicBezTo>
                  <a:pt x="848235" y="301728"/>
                  <a:pt x="865899" y="284064"/>
                  <a:pt x="887689" y="284064"/>
                </a:cubicBezTo>
                <a:close/>
                <a:moveTo>
                  <a:pt x="745657" y="284064"/>
                </a:moveTo>
                <a:cubicBezTo>
                  <a:pt x="767447" y="284064"/>
                  <a:pt x="785111" y="301728"/>
                  <a:pt x="785111" y="323518"/>
                </a:cubicBezTo>
                <a:cubicBezTo>
                  <a:pt x="785111" y="345308"/>
                  <a:pt x="767447" y="362972"/>
                  <a:pt x="745657" y="362972"/>
                </a:cubicBezTo>
                <a:cubicBezTo>
                  <a:pt x="723868" y="362972"/>
                  <a:pt x="706203" y="345308"/>
                  <a:pt x="706203" y="323518"/>
                </a:cubicBezTo>
                <a:cubicBezTo>
                  <a:pt x="706203" y="301728"/>
                  <a:pt x="723868" y="284064"/>
                  <a:pt x="745657" y="284064"/>
                </a:cubicBezTo>
                <a:close/>
                <a:moveTo>
                  <a:pt x="603626" y="284064"/>
                </a:moveTo>
                <a:cubicBezTo>
                  <a:pt x="625416" y="284064"/>
                  <a:pt x="643080" y="301728"/>
                  <a:pt x="643080" y="323518"/>
                </a:cubicBezTo>
                <a:cubicBezTo>
                  <a:pt x="643080" y="345308"/>
                  <a:pt x="625416" y="362972"/>
                  <a:pt x="603626" y="362972"/>
                </a:cubicBezTo>
                <a:cubicBezTo>
                  <a:pt x="581836" y="362972"/>
                  <a:pt x="564172" y="345308"/>
                  <a:pt x="564172" y="323518"/>
                </a:cubicBezTo>
                <a:cubicBezTo>
                  <a:pt x="564172" y="301728"/>
                  <a:pt x="581836" y="284064"/>
                  <a:pt x="603626" y="284064"/>
                </a:cubicBezTo>
                <a:close/>
                <a:moveTo>
                  <a:pt x="461593" y="284064"/>
                </a:moveTo>
                <a:cubicBezTo>
                  <a:pt x="483383" y="284064"/>
                  <a:pt x="501047" y="301728"/>
                  <a:pt x="501047" y="323518"/>
                </a:cubicBezTo>
                <a:cubicBezTo>
                  <a:pt x="501047" y="345308"/>
                  <a:pt x="483383" y="362972"/>
                  <a:pt x="461593" y="362972"/>
                </a:cubicBezTo>
                <a:cubicBezTo>
                  <a:pt x="439804" y="362972"/>
                  <a:pt x="422140" y="345308"/>
                  <a:pt x="422140" y="323518"/>
                </a:cubicBezTo>
                <a:cubicBezTo>
                  <a:pt x="422140" y="301728"/>
                  <a:pt x="439804" y="284064"/>
                  <a:pt x="461593" y="284064"/>
                </a:cubicBezTo>
                <a:close/>
                <a:moveTo>
                  <a:pt x="319562" y="284064"/>
                </a:moveTo>
                <a:cubicBezTo>
                  <a:pt x="341352" y="284064"/>
                  <a:pt x="359016" y="301728"/>
                  <a:pt x="359016" y="323518"/>
                </a:cubicBezTo>
                <a:cubicBezTo>
                  <a:pt x="359016" y="345308"/>
                  <a:pt x="341352" y="362972"/>
                  <a:pt x="319562" y="362972"/>
                </a:cubicBezTo>
                <a:cubicBezTo>
                  <a:pt x="297773" y="362972"/>
                  <a:pt x="280108" y="345308"/>
                  <a:pt x="280108" y="323518"/>
                </a:cubicBezTo>
                <a:cubicBezTo>
                  <a:pt x="280108" y="301728"/>
                  <a:pt x="297773" y="284064"/>
                  <a:pt x="319562" y="284064"/>
                </a:cubicBezTo>
                <a:close/>
                <a:moveTo>
                  <a:pt x="177529" y="284064"/>
                </a:moveTo>
                <a:cubicBezTo>
                  <a:pt x="199318" y="284064"/>
                  <a:pt x="216982" y="301728"/>
                  <a:pt x="216982" y="323518"/>
                </a:cubicBezTo>
                <a:cubicBezTo>
                  <a:pt x="216982" y="345308"/>
                  <a:pt x="199318" y="362972"/>
                  <a:pt x="177529" y="362972"/>
                </a:cubicBezTo>
                <a:cubicBezTo>
                  <a:pt x="155739" y="362972"/>
                  <a:pt x="138075" y="345308"/>
                  <a:pt x="138075" y="323518"/>
                </a:cubicBezTo>
                <a:cubicBezTo>
                  <a:pt x="138075" y="301728"/>
                  <a:pt x="155739" y="284064"/>
                  <a:pt x="177529" y="284064"/>
                </a:cubicBezTo>
                <a:close/>
                <a:moveTo>
                  <a:pt x="35496" y="284064"/>
                </a:moveTo>
                <a:cubicBezTo>
                  <a:pt x="57286" y="284064"/>
                  <a:pt x="74950" y="301728"/>
                  <a:pt x="74950" y="323518"/>
                </a:cubicBezTo>
                <a:cubicBezTo>
                  <a:pt x="74950" y="345308"/>
                  <a:pt x="57286" y="362972"/>
                  <a:pt x="35496" y="362972"/>
                </a:cubicBezTo>
                <a:cubicBezTo>
                  <a:pt x="24601" y="362972"/>
                  <a:pt x="14738" y="358556"/>
                  <a:pt x="7598" y="351416"/>
                </a:cubicBezTo>
                <a:lnTo>
                  <a:pt x="0" y="333073"/>
                </a:lnTo>
                <a:lnTo>
                  <a:pt x="0" y="313963"/>
                </a:lnTo>
                <a:lnTo>
                  <a:pt x="7598" y="295620"/>
                </a:lnTo>
                <a:cubicBezTo>
                  <a:pt x="14738" y="288480"/>
                  <a:pt x="24601" y="284064"/>
                  <a:pt x="35496" y="284064"/>
                </a:cubicBezTo>
                <a:close/>
                <a:moveTo>
                  <a:pt x="1171755" y="142032"/>
                </a:moveTo>
                <a:cubicBezTo>
                  <a:pt x="1193544" y="142032"/>
                  <a:pt x="1211208" y="159696"/>
                  <a:pt x="1211208" y="181485"/>
                </a:cubicBezTo>
                <a:cubicBezTo>
                  <a:pt x="1211208" y="203275"/>
                  <a:pt x="1193544" y="220939"/>
                  <a:pt x="1171755" y="220939"/>
                </a:cubicBezTo>
                <a:cubicBezTo>
                  <a:pt x="1149965" y="220939"/>
                  <a:pt x="1132301" y="203275"/>
                  <a:pt x="1132301" y="181485"/>
                </a:cubicBezTo>
                <a:cubicBezTo>
                  <a:pt x="1132301" y="159696"/>
                  <a:pt x="1149965" y="142032"/>
                  <a:pt x="1171755" y="142032"/>
                </a:cubicBezTo>
                <a:close/>
                <a:moveTo>
                  <a:pt x="1029722" y="142032"/>
                </a:moveTo>
                <a:cubicBezTo>
                  <a:pt x="1051512" y="142032"/>
                  <a:pt x="1069176" y="159696"/>
                  <a:pt x="1069176" y="181485"/>
                </a:cubicBezTo>
                <a:cubicBezTo>
                  <a:pt x="1069176" y="203275"/>
                  <a:pt x="1051512" y="220939"/>
                  <a:pt x="1029722" y="220939"/>
                </a:cubicBezTo>
                <a:cubicBezTo>
                  <a:pt x="1007932" y="220939"/>
                  <a:pt x="990268" y="203275"/>
                  <a:pt x="990268" y="181485"/>
                </a:cubicBezTo>
                <a:cubicBezTo>
                  <a:pt x="990268" y="159696"/>
                  <a:pt x="1007932" y="142032"/>
                  <a:pt x="1029722" y="142032"/>
                </a:cubicBezTo>
                <a:close/>
                <a:moveTo>
                  <a:pt x="887689" y="142032"/>
                </a:moveTo>
                <a:cubicBezTo>
                  <a:pt x="909478" y="142032"/>
                  <a:pt x="927142" y="159696"/>
                  <a:pt x="927142" y="181485"/>
                </a:cubicBezTo>
                <a:cubicBezTo>
                  <a:pt x="927142" y="203275"/>
                  <a:pt x="909478" y="220939"/>
                  <a:pt x="887689" y="220939"/>
                </a:cubicBezTo>
                <a:cubicBezTo>
                  <a:pt x="865899" y="220939"/>
                  <a:pt x="848235" y="203275"/>
                  <a:pt x="848235" y="181485"/>
                </a:cubicBezTo>
                <a:cubicBezTo>
                  <a:pt x="848235" y="159696"/>
                  <a:pt x="865899" y="142032"/>
                  <a:pt x="887689" y="142032"/>
                </a:cubicBezTo>
                <a:close/>
                <a:moveTo>
                  <a:pt x="745657" y="142032"/>
                </a:moveTo>
                <a:cubicBezTo>
                  <a:pt x="767447" y="142032"/>
                  <a:pt x="785111" y="159696"/>
                  <a:pt x="785111" y="181485"/>
                </a:cubicBezTo>
                <a:cubicBezTo>
                  <a:pt x="785111" y="203275"/>
                  <a:pt x="767447" y="220939"/>
                  <a:pt x="745657" y="220939"/>
                </a:cubicBezTo>
                <a:cubicBezTo>
                  <a:pt x="723868" y="220939"/>
                  <a:pt x="706203" y="203275"/>
                  <a:pt x="706203" y="181485"/>
                </a:cubicBezTo>
                <a:cubicBezTo>
                  <a:pt x="706203" y="159696"/>
                  <a:pt x="723868" y="142032"/>
                  <a:pt x="745657" y="142032"/>
                </a:cubicBezTo>
                <a:close/>
                <a:moveTo>
                  <a:pt x="603626" y="142032"/>
                </a:moveTo>
                <a:cubicBezTo>
                  <a:pt x="625416" y="142032"/>
                  <a:pt x="643080" y="159696"/>
                  <a:pt x="643080" y="181485"/>
                </a:cubicBezTo>
                <a:cubicBezTo>
                  <a:pt x="643080" y="203275"/>
                  <a:pt x="625416" y="220939"/>
                  <a:pt x="603626" y="220939"/>
                </a:cubicBezTo>
                <a:cubicBezTo>
                  <a:pt x="581836" y="220939"/>
                  <a:pt x="564172" y="203275"/>
                  <a:pt x="564172" y="181485"/>
                </a:cubicBezTo>
                <a:cubicBezTo>
                  <a:pt x="564172" y="159696"/>
                  <a:pt x="581836" y="142032"/>
                  <a:pt x="603626" y="142032"/>
                </a:cubicBezTo>
                <a:close/>
                <a:moveTo>
                  <a:pt x="461593" y="142032"/>
                </a:moveTo>
                <a:cubicBezTo>
                  <a:pt x="483383" y="142032"/>
                  <a:pt x="501047" y="159696"/>
                  <a:pt x="501047" y="181485"/>
                </a:cubicBezTo>
                <a:cubicBezTo>
                  <a:pt x="501047" y="203275"/>
                  <a:pt x="483383" y="220939"/>
                  <a:pt x="461593" y="220939"/>
                </a:cubicBezTo>
                <a:cubicBezTo>
                  <a:pt x="439804" y="220939"/>
                  <a:pt x="422140" y="203275"/>
                  <a:pt x="422140" y="181485"/>
                </a:cubicBezTo>
                <a:cubicBezTo>
                  <a:pt x="422140" y="159696"/>
                  <a:pt x="439804" y="142032"/>
                  <a:pt x="461593" y="142032"/>
                </a:cubicBezTo>
                <a:close/>
                <a:moveTo>
                  <a:pt x="319562" y="142032"/>
                </a:moveTo>
                <a:cubicBezTo>
                  <a:pt x="341352" y="142032"/>
                  <a:pt x="359016" y="159696"/>
                  <a:pt x="359016" y="181485"/>
                </a:cubicBezTo>
                <a:cubicBezTo>
                  <a:pt x="359016" y="203275"/>
                  <a:pt x="341352" y="220939"/>
                  <a:pt x="319562" y="220939"/>
                </a:cubicBezTo>
                <a:cubicBezTo>
                  <a:pt x="297773" y="220939"/>
                  <a:pt x="280108" y="203275"/>
                  <a:pt x="280108" y="181485"/>
                </a:cubicBezTo>
                <a:cubicBezTo>
                  <a:pt x="280108" y="159696"/>
                  <a:pt x="297773" y="142032"/>
                  <a:pt x="319562" y="142032"/>
                </a:cubicBezTo>
                <a:close/>
                <a:moveTo>
                  <a:pt x="177529" y="142032"/>
                </a:moveTo>
                <a:cubicBezTo>
                  <a:pt x="199318" y="142032"/>
                  <a:pt x="216982" y="159696"/>
                  <a:pt x="216982" y="181485"/>
                </a:cubicBezTo>
                <a:cubicBezTo>
                  <a:pt x="216982" y="203275"/>
                  <a:pt x="199318" y="220939"/>
                  <a:pt x="177529" y="220939"/>
                </a:cubicBezTo>
                <a:cubicBezTo>
                  <a:pt x="155739" y="220939"/>
                  <a:pt x="138075" y="203275"/>
                  <a:pt x="138075" y="181485"/>
                </a:cubicBezTo>
                <a:cubicBezTo>
                  <a:pt x="138075" y="159696"/>
                  <a:pt x="155739" y="142032"/>
                  <a:pt x="177529" y="142032"/>
                </a:cubicBezTo>
                <a:close/>
                <a:moveTo>
                  <a:pt x="35496" y="142032"/>
                </a:moveTo>
                <a:cubicBezTo>
                  <a:pt x="57286" y="142032"/>
                  <a:pt x="74950" y="159696"/>
                  <a:pt x="74950" y="181485"/>
                </a:cubicBezTo>
                <a:cubicBezTo>
                  <a:pt x="74950" y="203275"/>
                  <a:pt x="57286" y="220939"/>
                  <a:pt x="35496" y="220939"/>
                </a:cubicBezTo>
                <a:cubicBezTo>
                  <a:pt x="24601" y="220939"/>
                  <a:pt x="14738" y="216523"/>
                  <a:pt x="7598" y="209384"/>
                </a:cubicBezTo>
                <a:lnTo>
                  <a:pt x="0" y="191040"/>
                </a:lnTo>
                <a:lnTo>
                  <a:pt x="0" y="171930"/>
                </a:lnTo>
                <a:lnTo>
                  <a:pt x="7598" y="153587"/>
                </a:lnTo>
                <a:cubicBezTo>
                  <a:pt x="14738" y="146448"/>
                  <a:pt x="24601" y="142032"/>
                  <a:pt x="35496" y="142032"/>
                </a:cubicBezTo>
                <a:close/>
                <a:moveTo>
                  <a:pt x="1171755" y="0"/>
                </a:moveTo>
                <a:cubicBezTo>
                  <a:pt x="1193544" y="0"/>
                  <a:pt x="1211208" y="17664"/>
                  <a:pt x="1211208" y="39454"/>
                </a:cubicBezTo>
                <a:cubicBezTo>
                  <a:pt x="1211208" y="61244"/>
                  <a:pt x="1193544" y="78908"/>
                  <a:pt x="1171755" y="78908"/>
                </a:cubicBezTo>
                <a:cubicBezTo>
                  <a:pt x="1149965" y="78908"/>
                  <a:pt x="1132301" y="61244"/>
                  <a:pt x="1132301" y="39454"/>
                </a:cubicBezTo>
                <a:cubicBezTo>
                  <a:pt x="1132301" y="17664"/>
                  <a:pt x="1149965" y="0"/>
                  <a:pt x="1171755" y="0"/>
                </a:cubicBezTo>
                <a:close/>
                <a:moveTo>
                  <a:pt x="1029722" y="0"/>
                </a:moveTo>
                <a:cubicBezTo>
                  <a:pt x="1051512" y="0"/>
                  <a:pt x="1069176" y="17664"/>
                  <a:pt x="1069176" y="39454"/>
                </a:cubicBezTo>
                <a:cubicBezTo>
                  <a:pt x="1069176" y="61244"/>
                  <a:pt x="1051512" y="78908"/>
                  <a:pt x="1029722" y="78908"/>
                </a:cubicBezTo>
                <a:cubicBezTo>
                  <a:pt x="1007932" y="78908"/>
                  <a:pt x="990268" y="61244"/>
                  <a:pt x="990268" y="39454"/>
                </a:cubicBezTo>
                <a:cubicBezTo>
                  <a:pt x="990268" y="17664"/>
                  <a:pt x="1007932" y="0"/>
                  <a:pt x="1029722" y="0"/>
                </a:cubicBezTo>
                <a:close/>
                <a:moveTo>
                  <a:pt x="887689" y="0"/>
                </a:moveTo>
                <a:cubicBezTo>
                  <a:pt x="909478" y="0"/>
                  <a:pt x="927142" y="17664"/>
                  <a:pt x="927142" y="39454"/>
                </a:cubicBezTo>
                <a:cubicBezTo>
                  <a:pt x="927142" y="61244"/>
                  <a:pt x="909478" y="78908"/>
                  <a:pt x="887689" y="78908"/>
                </a:cubicBezTo>
                <a:cubicBezTo>
                  <a:pt x="865899" y="78908"/>
                  <a:pt x="848235" y="61244"/>
                  <a:pt x="848235" y="39454"/>
                </a:cubicBezTo>
                <a:cubicBezTo>
                  <a:pt x="848235" y="17664"/>
                  <a:pt x="865899" y="0"/>
                  <a:pt x="887689" y="0"/>
                </a:cubicBezTo>
                <a:close/>
                <a:moveTo>
                  <a:pt x="745657" y="0"/>
                </a:moveTo>
                <a:cubicBezTo>
                  <a:pt x="767447" y="0"/>
                  <a:pt x="785111" y="17664"/>
                  <a:pt x="785111" y="39454"/>
                </a:cubicBezTo>
                <a:cubicBezTo>
                  <a:pt x="785111" y="61244"/>
                  <a:pt x="767447" y="78908"/>
                  <a:pt x="745657" y="78908"/>
                </a:cubicBezTo>
                <a:cubicBezTo>
                  <a:pt x="723868" y="78908"/>
                  <a:pt x="706203" y="61244"/>
                  <a:pt x="706203" y="39454"/>
                </a:cubicBezTo>
                <a:cubicBezTo>
                  <a:pt x="706203" y="17664"/>
                  <a:pt x="723868" y="0"/>
                  <a:pt x="745657" y="0"/>
                </a:cubicBezTo>
                <a:close/>
                <a:moveTo>
                  <a:pt x="603626" y="0"/>
                </a:moveTo>
                <a:cubicBezTo>
                  <a:pt x="625416" y="0"/>
                  <a:pt x="643080" y="17664"/>
                  <a:pt x="643080" y="39454"/>
                </a:cubicBezTo>
                <a:cubicBezTo>
                  <a:pt x="643080" y="61244"/>
                  <a:pt x="625416" y="78908"/>
                  <a:pt x="603626" y="78908"/>
                </a:cubicBezTo>
                <a:cubicBezTo>
                  <a:pt x="581836" y="78908"/>
                  <a:pt x="564172" y="61244"/>
                  <a:pt x="564172" y="39454"/>
                </a:cubicBezTo>
                <a:cubicBezTo>
                  <a:pt x="564172" y="17664"/>
                  <a:pt x="581836" y="0"/>
                  <a:pt x="603626" y="0"/>
                </a:cubicBezTo>
                <a:close/>
                <a:moveTo>
                  <a:pt x="461593" y="0"/>
                </a:moveTo>
                <a:cubicBezTo>
                  <a:pt x="483383" y="0"/>
                  <a:pt x="501047" y="17664"/>
                  <a:pt x="501047" y="39454"/>
                </a:cubicBezTo>
                <a:cubicBezTo>
                  <a:pt x="501047" y="61244"/>
                  <a:pt x="483383" y="78908"/>
                  <a:pt x="461593" y="78908"/>
                </a:cubicBezTo>
                <a:cubicBezTo>
                  <a:pt x="439804" y="78908"/>
                  <a:pt x="422140" y="61244"/>
                  <a:pt x="422140" y="39454"/>
                </a:cubicBezTo>
                <a:cubicBezTo>
                  <a:pt x="422140" y="17664"/>
                  <a:pt x="439804" y="0"/>
                  <a:pt x="461593" y="0"/>
                </a:cubicBezTo>
                <a:close/>
                <a:moveTo>
                  <a:pt x="319562" y="0"/>
                </a:moveTo>
                <a:cubicBezTo>
                  <a:pt x="341352" y="0"/>
                  <a:pt x="359016" y="17664"/>
                  <a:pt x="359016" y="39454"/>
                </a:cubicBezTo>
                <a:cubicBezTo>
                  <a:pt x="359016" y="61244"/>
                  <a:pt x="341352" y="78908"/>
                  <a:pt x="319562" y="78908"/>
                </a:cubicBezTo>
                <a:cubicBezTo>
                  <a:pt x="297773" y="78908"/>
                  <a:pt x="280108" y="61244"/>
                  <a:pt x="280108" y="39454"/>
                </a:cubicBezTo>
                <a:cubicBezTo>
                  <a:pt x="280108" y="17664"/>
                  <a:pt x="297773" y="0"/>
                  <a:pt x="319562" y="0"/>
                </a:cubicBezTo>
                <a:close/>
                <a:moveTo>
                  <a:pt x="177529" y="0"/>
                </a:moveTo>
                <a:cubicBezTo>
                  <a:pt x="199318" y="0"/>
                  <a:pt x="216982" y="17664"/>
                  <a:pt x="216982" y="39454"/>
                </a:cubicBezTo>
                <a:cubicBezTo>
                  <a:pt x="216982" y="61244"/>
                  <a:pt x="199318" y="78908"/>
                  <a:pt x="177529" y="78908"/>
                </a:cubicBezTo>
                <a:cubicBezTo>
                  <a:pt x="155739" y="78908"/>
                  <a:pt x="138075" y="61244"/>
                  <a:pt x="138075" y="39454"/>
                </a:cubicBezTo>
                <a:cubicBezTo>
                  <a:pt x="138075" y="17664"/>
                  <a:pt x="155739" y="0"/>
                  <a:pt x="177529" y="0"/>
                </a:cubicBezTo>
                <a:close/>
                <a:moveTo>
                  <a:pt x="35496" y="0"/>
                </a:moveTo>
                <a:cubicBezTo>
                  <a:pt x="57286" y="0"/>
                  <a:pt x="74950" y="17664"/>
                  <a:pt x="74950" y="39454"/>
                </a:cubicBezTo>
                <a:cubicBezTo>
                  <a:pt x="74950" y="61244"/>
                  <a:pt x="57286" y="78908"/>
                  <a:pt x="35496" y="78908"/>
                </a:cubicBezTo>
                <a:cubicBezTo>
                  <a:pt x="24601" y="78908"/>
                  <a:pt x="14738" y="74492"/>
                  <a:pt x="7598" y="67352"/>
                </a:cubicBezTo>
                <a:lnTo>
                  <a:pt x="0" y="49009"/>
                </a:lnTo>
                <a:lnTo>
                  <a:pt x="0" y="29899"/>
                </a:lnTo>
                <a:lnTo>
                  <a:pt x="7598" y="11556"/>
                </a:lnTo>
                <a:cubicBezTo>
                  <a:pt x="14738" y="4416"/>
                  <a:pt x="24601" y="0"/>
                  <a:pt x="35496" y="0"/>
                </a:cubicBezTo>
                <a:close/>
              </a:path>
            </a:pathLst>
          </a:custGeom>
          <a:solidFill>
            <a:schemeClr val="accent1">
              <a:lumMod val="20000"/>
              <a:lumOff val="8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290492" y="1561660"/>
            <a:ext cx="2580571" cy="875660"/>
          </a:xfrm>
          <a:prstGeom prst="rect">
            <a:avLst/>
          </a:prstGeom>
          <a:noFill/>
          <a:ln>
            <a:noFill/>
          </a:ln>
        </p:spPr>
        <p:txBody>
          <a:bodyPr vert="horz" wrap="square" lIns="91440" tIns="45720" rIns="91440" bIns="45720" rtlCol="0" anchor="b"/>
          <a:lstStyle/>
          <a:p>
            <a:pPr algn="l">
              <a:lnSpc>
                <a:spcPct val="110000"/>
              </a:lnSpc>
            </a:pPr>
            <a:r>
              <a:rPr kumimoji="1" lang="en-US" altLang="zh-CN" sz="6000">
                <a:ln w="12700">
                  <a:noFill/>
                </a:ln>
                <a:solidFill>
                  <a:srgbClr val="FFFFFF">
                    <a:alpha val="100000"/>
                  </a:srgbClr>
                </a:solidFill>
                <a:latin typeface="OPPOSans H"/>
                <a:ea typeface="OPPOSans H"/>
                <a:cs typeface="OPPOSans H"/>
              </a:rPr>
              <a:t>PART</a:t>
            </a:r>
            <a:endParaRPr kumimoji="1" lang="zh-CN" altLang="en-US"/>
          </a:p>
        </p:txBody>
      </p:sp>
      <p:sp>
        <p:nvSpPr>
          <p:cNvPr id="10" name="标题 1"/>
          <p:cNvSpPr txBox="1"/>
          <p:nvPr/>
        </p:nvSpPr>
        <p:spPr>
          <a:xfrm>
            <a:off x="2361054" y="2538849"/>
            <a:ext cx="7445828" cy="2270102"/>
          </a:xfrm>
          <a:prstGeom prst="rect">
            <a:avLst/>
          </a:prstGeom>
          <a:noFill/>
          <a:ln>
            <a:noFill/>
          </a:ln>
        </p:spPr>
        <p:txBody>
          <a:bodyPr vert="horz" wrap="square" lIns="91440" tIns="45720" rIns="91440" bIns="45720" rtlCol="0" anchor="ctr"/>
          <a:lstStyle/>
          <a:p>
            <a:pPr algn="ctr">
              <a:lnSpc>
                <a:spcPct val="130000"/>
              </a:lnSpc>
            </a:pPr>
            <a:r>
              <a:rPr kumimoji="1" lang="en-US" altLang="zh-CN" sz="5400">
                <a:ln w="12700">
                  <a:noFill/>
                </a:ln>
                <a:solidFill>
                  <a:srgbClr val="FFFFFF">
                    <a:alpha val="100000"/>
                  </a:srgbClr>
                </a:solidFill>
                <a:latin typeface="OPPOSans H"/>
                <a:ea typeface="OPPOSans H"/>
                <a:cs typeface="OPPOSans H"/>
              </a:rPr>
              <a:t>产品功能概览</a:t>
            </a:r>
            <a:endParaRPr kumimoji="1" lang="zh-CN" altLang="en-US"/>
          </a:p>
        </p:txBody>
      </p:sp>
      <p:sp>
        <p:nvSpPr>
          <p:cNvPr id="11" name="标题 1"/>
          <p:cNvSpPr txBox="1"/>
          <p:nvPr/>
        </p:nvSpPr>
        <p:spPr>
          <a:xfrm>
            <a:off x="5063646" y="483792"/>
            <a:ext cx="2064709" cy="457200"/>
          </a:xfrm>
          <a:prstGeom prst="roundRect">
            <a:avLst>
              <a:gd name="adj" fmla="val 50000"/>
            </a:avLst>
          </a:prstGeom>
          <a:solidFill>
            <a:schemeClr val="accent1">
              <a:lumMod val="75000"/>
            </a:schemeClr>
          </a:solidFill>
          <a:ln w="19050" cap="sq">
            <a:noFill/>
            <a:miter/>
          </a:ln>
          <a:effectLst>
            <a:outerShdw blurRad="152400" dist="88900" dir="5400000" algn="t" rotWithShape="0">
              <a:schemeClr val="accent1">
                <a:lumMod val="50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5193394" y="586792"/>
            <a:ext cx="1805213" cy="251200"/>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bg1"/>
          </a:solidFill>
          <a:ln w="9525" cap="flat">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3570915" y="1568277"/>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flipH="1">
            <a:off x="8092637" y="1568277"/>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36360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055512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2782888" y="5013239"/>
            <a:ext cx="6626225" cy="45719"/>
          </a:xfrm>
          <a:prstGeom prst="rect">
            <a:avLst/>
          </a:prstGeom>
          <a:gradFill>
            <a:gsLst>
              <a:gs pos="0">
                <a:schemeClr val="bg1">
                  <a:alpha val="0"/>
                </a:schemeClr>
              </a:gs>
              <a:gs pos="50000">
                <a:schemeClr val="bg1"/>
              </a:gs>
              <a:gs pos="98165">
                <a:schemeClr val="bg1">
                  <a:alpha val="0"/>
                </a:schemeClr>
              </a:gs>
            </a:gsLst>
            <a:lin ang="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6871063" y="512197"/>
            <a:ext cx="1498594" cy="1925123"/>
          </a:xfrm>
          <a:prstGeom prst="rect">
            <a:avLst/>
          </a:prstGeom>
          <a:noFill/>
          <a:ln>
            <a:noFill/>
          </a:ln>
        </p:spPr>
        <p:txBody>
          <a:bodyPr vert="horz" wrap="square" lIns="91440" tIns="45720" rIns="91440" bIns="45720" rtlCol="0" anchor="b"/>
          <a:lstStyle/>
          <a:p>
            <a:pPr algn="l">
              <a:lnSpc>
                <a:spcPct val="110000"/>
              </a:lnSpc>
            </a:pPr>
            <a:r>
              <a:rPr kumimoji="1" lang="en-US" altLang="zh-CN" sz="6000">
                <a:ln w="12700">
                  <a:noFill/>
                </a:ln>
                <a:solidFill>
                  <a:srgbClr val="FFFFFF">
                    <a:alpha val="100000"/>
                  </a:srgbClr>
                </a:solidFill>
                <a:latin typeface="OPPOSans H"/>
                <a:ea typeface="OPPOSans H"/>
                <a:cs typeface="OPPOSans H"/>
              </a:rPr>
              <a:t>01</a:t>
            </a: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p:nvPr/>
        </p:nvSpPr>
        <p:spPr>
          <a:xfrm>
            <a:off x="4696299" y="1858917"/>
            <a:ext cx="2293812"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2"/>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4917420" y="1973228"/>
            <a:ext cx="2123900" cy="339824"/>
          </a:xfrm>
          <a:prstGeom prst="rect">
            <a:avLst/>
          </a:prstGeom>
          <a:noFill/>
          <a:ln>
            <a:noFill/>
          </a:ln>
        </p:spPr>
        <p:txBody>
          <a:bodyPr vert="horz" wrap="none" lIns="0" tIns="0" rIns="0" bIns="0" rtlCol="0" anchor="ctr"/>
          <a:lstStyle>
            <a:defPPr>
              <a:defRPr lang="zh-CN"/>
            </a:defPPr>
            <a:lvl1pPr>
              <a:lnSpc>
                <a:spcPct val="110000"/>
              </a:lnSpc>
              <a:defRPr kumimoji="1" sz="1600">
                <a:ln w="12700">
                  <a:noFill/>
                </a:ln>
                <a:solidFill>
                  <a:srgbClr val="FFFFFF">
                    <a:alpha val="100000"/>
                  </a:srgbClr>
                </a:solidFill>
                <a:latin typeface="+mj-ea"/>
                <a:ea typeface="+mj-ea"/>
                <a:cs typeface="OPPOSans L"/>
              </a:defRPr>
            </a:lvl1pPr>
          </a:lstStyle>
          <a:p>
            <a:r>
              <a:rPr lang="en-US" altLang="zh-CN" dirty="0"/>
              <a:t>FUNC. 2</a:t>
            </a:r>
            <a:endParaRPr lang="zh-CN" altLang="en-US" dirty="0"/>
          </a:p>
        </p:txBody>
      </p:sp>
      <p:cxnSp>
        <p:nvCxnSpPr>
          <p:cNvPr id="7" name="标题 1"/>
          <p:cNvCxnSpPr/>
          <p:nvPr/>
        </p:nvCxnSpPr>
        <p:spPr>
          <a:xfrm>
            <a:off x="973333" y="5473471"/>
            <a:ext cx="5688000" cy="0"/>
          </a:xfrm>
          <a:prstGeom prst="line">
            <a:avLst/>
          </a:prstGeom>
          <a:noFill/>
          <a:ln w="12700" cap="sq">
            <a:solidFill>
              <a:schemeClr val="bg1">
                <a:lumMod val="85000"/>
              </a:schemeClr>
            </a:solidFill>
            <a:round/>
            <a:headEnd type="none"/>
            <a:tailEnd type="none"/>
          </a:ln>
        </p:spPr>
      </p:cxnSp>
      <p:sp>
        <p:nvSpPr>
          <p:cNvPr id="8" name="标题 1"/>
          <p:cNvSpPr txBox="1"/>
          <p:nvPr/>
        </p:nvSpPr>
        <p:spPr>
          <a:xfrm>
            <a:off x="10142225" y="10496133"/>
            <a:ext cx="108000" cy="108000"/>
          </a:xfrm>
          <a:prstGeom prst="ellipse">
            <a:avLst/>
          </a:prstGeom>
          <a:solidFill>
            <a:schemeClr val="bg1">
              <a:lumMod val="8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947205" y="5419471"/>
            <a:ext cx="108000" cy="108000"/>
          </a:xfrm>
          <a:prstGeom prst="ellipse">
            <a:avLst/>
          </a:prstGeom>
          <a:solidFill>
            <a:schemeClr val="bg1">
              <a:lumMod val="8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5432391" y="2593681"/>
            <a:ext cx="1980231" cy="792000"/>
          </a:xfrm>
          <a:prstGeom prst="rect">
            <a:avLst/>
          </a:prstGeom>
          <a:noFill/>
          <a:ln>
            <a:noFill/>
          </a:ln>
        </p:spPr>
        <p:txBody>
          <a:bodyPr vert="horz" wrap="square" lIns="0" tIns="0" rIns="0" bIns="0" rtlCol="0" anchor="ctr"/>
          <a:lstStyle/>
          <a:p>
            <a:pPr algn="l">
              <a:lnSpc>
                <a:spcPct val="130000"/>
              </a:lnSpc>
            </a:pPr>
            <a:r>
              <a:rPr kumimoji="1" lang="zh-CN" altLang="en-US" sz="1600" dirty="0">
                <a:ln w="12700">
                  <a:noFill/>
                </a:ln>
                <a:solidFill>
                  <a:srgbClr val="000000">
                    <a:alpha val="100000"/>
                  </a:srgbClr>
                </a:solidFill>
                <a:latin typeface="Source Han Sans CN Bold"/>
                <a:ea typeface="Source Han Sans CN Bold"/>
                <a:cs typeface="Source Han Sans CN Bold"/>
              </a:rPr>
              <a:t>群聊</a:t>
            </a:r>
            <a:endParaRPr kumimoji="1" lang="zh-CN" altLang="en-US" dirty="0"/>
          </a:p>
        </p:txBody>
      </p:sp>
      <p:sp>
        <p:nvSpPr>
          <p:cNvPr id="13" name="标题 1"/>
          <p:cNvSpPr txBox="1"/>
          <p:nvPr/>
        </p:nvSpPr>
        <p:spPr>
          <a:xfrm>
            <a:off x="4747508" y="3509961"/>
            <a:ext cx="2463724" cy="971395"/>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latin typeface="Source Han Sans"/>
                <a:ea typeface="Source Han Sans"/>
                <a:cs typeface="Source Han Sans"/>
              </a:rPr>
              <a:t>多用户共用一个聊天室，其中可以发送文字和图片。</a:t>
            </a:r>
            <a:endParaRPr kumimoji="1" lang="en-US" altLang="zh-CN" sz="1400" dirty="0">
              <a:ln w="12700">
                <a:noFill/>
              </a:ln>
              <a:solidFill>
                <a:srgbClr val="262626">
                  <a:alpha val="100000"/>
                </a:srgbClr>
              </a:solidFill>
              <a:latin typeface="Source Han Sans"/>
              <a:ea typeface="Source Han Sans"/>
              <a:cs typeface="Source Han Sans"/>
            </a:endParaRPr>
          </a:p>
          <a:p>
            <a:pPr algn="l">
              <a:lnSpc>
                <a:spcPct val="150000"/>
              </a:lnSpc>
            </a:pPr>
            <a:r>
              <a:rPr kumimoji="1" lang="zh-CN" altLang="en-US" sz="1400" dirty="0">
                <a:ln w="12700">
                  <a:noFill/>
                </a:ln>
                <a:solidFill>
                  <a:srgbClr val="262626">
                    <a:alpha val="100000"/>
                  </a:srgbClr>
                </a:solidFill>
                <a:latin typeface="Source Han Sans"/>
                <a:ea typeface="Source Han Sans"/>
                <a:cs typeface="Source Han Sans"/>
              </a:rPr>
              <a:t>其他用户出入聊天室有消息提示。</a:t>
            </a:r>
            <a:endParaRPr kumimoji="1" lang="zh-CN" altLang="en-US" dirty="0"/>
          </a:p>
        </p:txBody>
      </p:sp>
      <p:sp>
        <p:nvSpPr>
          <p:cNvPr id="14" name="标题 1"/>
          <p:cNvSpPr txBox="1"/>
          <p:nvPr/>
        </p:nvSpPr>
        <p:spPr>
          <a:xfrm>
            <a:off x="292354" y="196102"/>
            <a:ext cx="609600" cy="712691"/>
          </a:xfrm>
          <a:prstGeom prst="rect">
            <a:avLst/>
          </a:prstGeom>
          <a:noFill/>
          <a:ln w="9525" cap="sq">
            <a:solidFill>
              <a:schemeClr val="tx1">
                <a:lumMod val="50000"/>
                <a:lumOff val="5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635794" y="591391"/>
            <a:ext cx="555420" cy="459581"/>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735806" y="618230"/>
            <a:ext cx="10147300" cy="419100"/>
          </a:xfrm>
          <a:prstGeom prst="rect">
            <a:avLst/>
          </a:prstGeom>
          <a:noFill/>
          <a:ln>
            <a:noFill/>
          </a:ln>
        </p:spPr>
        <p:txBody>
          <a:bodyPr vert="horz" wrap="square" lIns="0" tIns="0" rIns="0" bIns="0" rtlCol="0" anchor="t">
            <a:spAutoFit/>
          </a:bodyPr>
          <a:lstStyle/>
          <a:p>
            <a:pPr algn="l">
              <a:lnSpc>
                <a:spcPct val="110000"/>
              </a:lnSpc>
            </a:pPr>
            <a:r>
              <a:rPr kumimoji="1" lang="en-US" altLang="zh-CN" sz="3000" dirty="0" err="1">
                <a:ln w="12700">
                  <a:noFill/>
                </a:ln>
                <a:solidFill>
                  <a:srgbClr val="262626">
                    <a:alpha val="100000"/>
                  </a:srgbClr>
                </a:solidFill>
                <a:latin typeface="Source Han Sans CN Bold"/>
                <a:ea typeface="Source Han Sans CN Bold"/>
                <a:cs typeface="Source Han Sans CN Bold"/>
              </a:rPr>
              <a:t>聊天室核心功能</a:t>
            </a:r>
            <a:endParaRPr kumimoji="1" lang="zh-CN" altLang="en-US" dirty="0"/>
          </a:p>
        </p:txBody>
      </p:sp>
      <p:sp>
        <p:nvSpPr>
          <p:cNvPr id="21" name="标题 1">
            <a:extLst>
              <a:ext uri="{FF2B5EF4-FFF2-40B4-BE49-F238E27FC236}">
                <a16:creationId xmlns:a16="http://schemas.microsoft.com/office/drawing/2014/main" id="{2D3BB8AD-881F-428B-9248-A9A8E39B91AF}"/>
              </a:ext>
            </a:extLst>
          </p:cNvPr>
          <p:cNvSpPr txBox="1"/>
          <p:nvPr/>
        </p:nvSpPr>
        <p:spPr>
          <a:xfrm>
            <a:off x="1501923" y="1871604"/>
            <a:ext cx="2181987"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2"/>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22" name="标题 1">
            <a:extLst>
              <a:ext uri="{FF2B5EF4-FFF2-40B4-BE49-F238E27FC236}">
                <a16:creationId xmlns:a16="http://schemas.microsoft.com/office/drawing/2014/main" id="{571C5DF4-D7F3-4921-8FC5-D01700B52D5E}"/>
              </a:ext>
            </a:extLst>
          </p:cNvPr>
          <p:cNvSpPr txBox="1"/>
          <p:nvPr/>
        </p:nvSpPr>
        <p:spPr>
          <a:xfrm>
            <a:off x="1671835" y="1991201"/>
            <a:ext cx="2123900" cy="339824"/>
          </a:xfrm>
          <a:prstGeom prst="rect">
            <a:avLst/>
          </a:prstGeom>
          <a:noFill/>
          <a:ln>
            <a:noFill/>
          </a:ln>
        </p:spPr>
        <p:txBody>
          <a:bodyPr vert="horz" wrap="none" lIns="0" tIns="0" rIns="0" bIns="0" rtlCol="0" anchor="ctr"/>
          <a:lstStyle>
            <a:defPPr>
              <a:defRPr lang="zh-CN"/>
            </a:defPPr>
            <a:lvl1pPr>
              <a:lnSpc>
                <a:spcPct val="110000"/>
              </a:lnSpc>
              <a:defRPr kumimoji="1" sz="1600">
                <a:ln w="12700">
                  <a:noFill/>
                </a:ln>
                <a:solidFill>
                  <a:srgbClr val="FFFFFF">
                    <a:alpha val="100000"/>
                  </a:srgbClr>
                </a:solidFill>
                <a:latin typeface="+mj-ea"/>
                <a:ea typeface="+mj-ea"/>
                <a:cs typeface="OPPOSans L"/>
              </a:defRPr>
            </a:lvl1pPr>
          </a:lstStyle>
          <a:p>
            <a:r>
              <a:rPr lang="en-US" altLang="zh-CN" dirty="0"/>
              <a:t>FUNC. 1</a:t>
            </a:r>
            <a:endParaRPr lang="zh-CN" altLang="en-US" dirty="0"/>
          </a:p>
        </p:txBody>
      </p:sp>
      <p:sp>
        <p:nvSpPr>
          <p:cNvPr id="23" name="标题 1">
            <a:extLst>
              <a:ext uri="{FF2B5EF4-FFF2-40B4-BE49-F238E27FC236}">
                <a16:creationId xmlns:a16="http://schemas.microsoft.com/office/drawing/2014/main" id="{3FE138F4-870C-4D07-BC4A-8469AED9791D}"/>
              </a:ext>
            </a:extLst>
          </p:cNvPr>
          <p:cNvSpPr txBox="1"/>
          <p:nvPr/>
        </p:nvSpPr>
        <p:spPr>
          <a:xfrm>
            <a:off x="7606015" y="6765824"/>
            <a:ext cx="108000" cy="108000"/>
          </a:xfrm>
          <a:prstGeom prst="ellipse">
            <a:avLst/>
          </a:prstGeom>
          <a:solidFill>
            <a:schemeClr val="bg1">
              <a:lumMod val="8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a:extLst>
              <a:ext uri="{FF2B5EF4-FFF2-40B4-BE49-F238E27FC236}">
                <a16:creationId xmlns:a16="http://schemas.microsoft.com/office/drawing/2014/main" id="{885207F9-0F67-46E4-AC7E-6F25FE470666}"/>
              </a:ext>
            </a:extLst>
          </p:cNvPr>
          <p:cNvSpPr txBox="1"/>
          <p:nvPr/>
        </p:nvSpPr>
        <p:spPr>
          <a:xfrm>
            <a:off x="2239836" y="2582262"/>
            <a:ext cx="1872306" cy="792000"/>
          </a:xfrm>
          <a:prstGeom prst="rect">
            <a:avLst/>
          </a:prstGeom>
          <a:noFill/>
          <a:ln>
            <a:noFill/>
          </a:ln>
        </p:spPr>
        <p:txBody>
          <a:bodyPr vert="horz" wrap="square" lIns="0" tIns="0" rIns="0" bIns="0" rtlCol="0" anchor="ctr"/>
          <a:lstStyle/>
          <a:p>
            <a:pPr algn="l">
              <a:lnSpc>
                <a:spcPct val="130000"/>
              </a:lnSpc>
            </a:pPr>
            <a:r>
              <a:rPr kumimoji="1" lang="zh-CN" altLang="en-US" sz="1600" dirty="0">
                <a:ln w="12700">
                  <a:noFill/>
                </a:ln>
                <a:solidFill>
                  <a:srgbClr val="000000">
                    <a:alpha val="100000"/>
                  </a:srgbClr>
                </a:solidFill>
                <a:latin typeface="Source Han Sans CN Bold"/>
                <a:ea typeface="Source Han Sans CN Bold"/>
              </a:rPr>
              <a:t>登录</a:t>
            </a:r>
            <a:endParaRPr kumimoji="1" lang="zh-CN" altLang="en-US" dirty="0"/>
          </a:p>
        </p:txBody>
      </p:sp>
      <p:sp>
        <p:nvSpPr>
          <p:cNvPr id="25" name="标题 1">
            <a:extLst>
              <a:ext uri="{FF2B5EF4-FFF2-40B4-BE49-F238E27FC236}">
                <a16:creationId xmlns:a16="http://schemas.microsoft.com/office/drawing/2014/main" id="{CF3EE664-F1A5-4636-9965-968F494A4B9B}"/>
              </a:ext>
            </a:extLst>
          </p:cNvPr>
          <p:cNvSpPr txBox="1"/>
          <p:nvPr/>
        </p:nvSpPr>
        <p:spPr>
          <a:xfrm>
            <a:off x="1501924" y="3462850"/>
            <a:ext cx="2181987" cy="791999"/>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latin typeface="Source Han Sans"/>
                <a:ea typeface="Source Han Sans"/>
                <a:cs typeface="Source Han Sans"/>
              </a:rPr>
              <a:t>用户选择个性化昵称和头像进入聊天室</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30" name="标题 1">
            <a:extLst>
              <a:ext uri="{FF2B5EF4-FFF2-40B4-BE49-F238E27FC236}">
                <a16:creationId xmlns:a16="http://schemas.microsoft.com/office/drawing/2014/main" id="{D1004288-02F9-42EE-BDEA-EF8883BB1B0B}"/>
              </a:ext>
            </a:extLst>
          </p:cNvPr>
          <p:cNvSpPr txBox="1"/>
          <p:nvPr/>
        </p:nvSpPr>
        <p:spPr>
          <a:xfrm>
            <a:off x="8480273" y="1858918"/>
            <a:ext cx="2293812" cy="679648"/>
          </a:xfrm>
          <a:custGeom>
            <a:avLst/>
            <a:gdLst>
              <a:gd name="connsiteX0" fmla="*/ 719138 w 9429750"/>
              <a:gd name="connsiteY0" fmla="*/ 2190750 h 2591431"/>
              <a:gd name="connsiteX1" fmla="*/ 1245965 w 9429750"/>
              <a:gd name="connsiteY1" fmla="*/ 2190750 h 2591431"/>
              <a:gd name="connsiteX2" fmla="*/ 1309021 w 9429750"/>
              <a:gd name="connsiteY2" fmla="*/ 2235803 h 2591431"/>
              <a:gd name="connsiteX3" fmla="*/ 1649921 w 9429750"/>
              <a:gd name="connsiteY3" fmla="*/ 2584037 h 2591431"/>
              <a:gd name="connsiteX4" fmla="*/ 1739703 w 9429750"/>
              <a:gd name="connsiteY4" fmla="*/ 2555234 h 2591431"/>
              <a:gd name="connsiteX5" fmla="*/ 1744409 w 9429750"/>
              <a:gd name="connsiteY5" fmla="*/ 2506028 h 2591431"/>
              <a:gd name="connsiteX6" fmla="*/ 1874139 w 9429750"/>
              <a:gd name="connsiteY6" fmla="*/ 2195417 h 2591431"/>
              <a:gd name="connsiteX7" fmla="*/ 1898618 w 9429750"/>
              <a:gd name="connsiteY7" fmla="*/ 2190750 h 2591431"/>
              <a:gd name="connsiteX8" fmla="*/ 8710612 w 9429750"/>
              <a:gd name="connsiteY8" fmla="*/ 2190750 h 2591431"/>
              <a:gd name="connsiteX9" fmla="*/ 9429750 w 9429750"/>
              <a:gd name="connsiteY9" fmla="*/ 1471613 h 2591431"/>
              <a:gd name="connsiteX10" fmla="*/ 9429750 w 9429750"/>
              <a:gd name="connsiteY10" fmla="*/ 719138 h 2591431"/>
              <a:gd name="connsiteX11" fmla="*/ 8710612 w 9429750"/>
              <a:gd name="connsiteY11" fmla="*/ 0 h 2591431"/>
              <a:gd name="connsiteX12" fmla="*/ 719138 w 9429750"/>
              <a:gd name="connsiteY12" fmla="*/ 0 h 2591431"/>
              <a:gd name="connsiteX13" fmla="*/ 0 w 9429750"/>
              <a:gd name="connsiteY13" fmla="*/ 719138 h 2591431"/>
              <a:gd name="connsiteX14" fmla="*/ 0 w 9429750"/>
              <a:gd name="connsiteY14" fmla="*/ 1471613 h 2591431"/>
              <a:gd name="connsiteX15" fmla="*/ 719138 w 9429750"/>
              <a:gd name="connsiteY15" fmla="*/ 2190750 h 2591431"/>
            </a:gdLst>
            <a:ahLst/>
            <a:cxnLst/>
            <a:rect l="l" t="t" r="r" b="b"/>
            <a:pathLst>
              <a:path w="9429750" h="2591431">
                <a:moveTo>
                  <a:pt x="719138" y="2190750"/>
                </a:moveTo>
                <a:lnTo>
                  <a:pt x="1245965" y="2190750"/>
                </a:lnTo>
                <a:cubicBezTo>
                  <a:pt x="1274445" y="2190760"/>
                  <a:pt x="1299782" y="2208857"/>
                  <a:pt x="1309021" y="2235803"/>
                </a:cubicBezTo>
                <a:cubicBezTo>
                  <a:pt x="1372362" y="2413064"/>
                  <a:pt x="1528096" y="2522791"/>
                  <a:pt x="1649921" y="2584037"/>
                </a:cubicBezTo>
                <a:cubicBezTo>
                  <a:pt x="1682668" y="2600878"/>
                  <a:pt x="1722863" y="2587981"/>
                  <a:pt x="1739703" y="2555234"/>
                </a:cubicBezTo>
                <a:cubicBezTo>
                  <a:pt x="1747523" y="2540041"/>
                  <a:pt x="1749209" y="2522430"/>
                  <a:pt x="1744409" y="2506028"/>
                </a:cubicBezTo>
                <a:cubicBezTo>
                  <a:pt x="1712500" y="2400300"/>
                  <a:pt x="1710785" y="2262950"/>
                  <a:pt x="1874139" y="2195417"/>
                </a:cubicBezTo>
                <a:cubicBezTo>
                  <a:pt x="1881912" y="2192255"/>
                  <a:pt x="1890227" y="2190664"/>
                  <a:pt x="1898618" y="2190750"/>
                </a:cubicBezTo>
                <a:lnTo>
                  <a:pt x="8710612" y="2190750"/>
                </a:lnTo>
                <a:cubicBezTo>
                  <a:pt x="9107786" y="2190750"/>
                  <a:pt x="9429750" y="1868777"/>
                  <a:pt x="9429750" y="1471613"/>
                </a:cubicBezTo>
                <a:lnTo>
                  <a:pt x="9429750" y="719138"/>
                </a:lnTo>
                <a:cubicBezTo>
                  <a:pt x="9429750" y="321969"/>
                  <a:pt x="9107786" y="0"/>
                  <a:pt x="8710612" y="0"/>
                </a:cubicBezTo>
                <a:lnTo>
                  <a:pt x="719138" y="0"/>
                </a:lnTo>
                <a:cubicBezTo>
                  <a:pt x="321969" y="0"/>
                  <a:pt x="0" y="321969"/>
                  <a:pt x="0" y="719138"/>
                </a:cubicBezTo>
                <a:lnTo>
                  <a:pt x="0" y="1471613"/>
                </a:lnTo>
                <a:cubicBezTo>
                  <a:pt x="0" y="1868777"/>
                  <a:pt x="321969" y="2190750"/>
                  <a:pt x="719138" y="2190750"/>
                </a:cubicBezTo>
                <a:close/>
              </a:path>
            </a:pathLst>
          </a:custGeom>
          <a:solidFill>
            <a:schemeClr val="accent2"/>
          </a:solidFill>
          <a:ln w="9525" cap="flat">
            <a:noFill/>
            <a:miter/>
          </a:ln>
        </p:spPr>
        <p:txBody>
          <a:bodyPr vert="horz" wrap="square" lIns="91440" tIns="45720" rIns="91440" bIns="45720" rtlCol="0" anchor="ctr"/>
          <a:lstStyle/>
          <a:p>
            <a:pPr algn="l">
              <a:lnSpc>
                <a:spcPct val="110000"/>
              </a:lnSpc>
            </a:pPr>
            <a:endParaRPr kumimoji="1" lang="zh-CN" altLang="en-US"/>
          </a:p>
        </p:txBody>
      </p:sp>
      <p:sp>
        <p:nvSpPr>
          <p:cNvPr id="31" name="标题 1">
            <a:extLst>
              <a:ext uri="{FF2B5EF4-FFF2-40B4-BE49-F238E27FC236}">
                <a16:creationId xmlns:a16="http://schemas.microsoft.com/office/drawing/2014/main" id="{E5DA4246-E33C-43F2-B757-562E75BCD1B7}"/>
              </a:ext>
            </a:extLst>
          </p:cNvPr>
          <p:cNvSpPr txBox="1"/>
          <p:nvPr/>
        </p:nvSpPr>
        <p:spPr>
          <a:xfrm>
            <a:off x="8650185" y="1978515"/>
            <a:ext cx="2123900" cy="339824"/>
          </a:xfrm>
          <a:prstGeom prst="rect">
            <a:avLst/>
          </a:prstGeom>
          <a:noFill/>
          <a:ln>
            <a:noFill/>
          </a:ln>
        </p:spPr>
        <p:txBody>
          <a:bodyPr vert="horz" wrap="none" lIns="0" tIns="0" rIns="0" bIns="0" rtlCol="0" anchor="ctr"/>
          <a:lstStyle/>
          <a:p>
            <a:pPr algn="l">
              <a:lnSpc>
                <a:spcPct val="110000"/>
              </a:lnSpc>
            </a:pPr>
            <a:r>
              <a:rPr kumimoji="1" lang="en-US" altLang="zh-CN" sz="1600" dirty="0">
                <a:ln w="12700">
                  <a:noFill/>
                </a:ln>
                <a:solidFill>
                  <a:srgbClr val="FFFFFF">
                    <a:alpha val="100000"/>
                  </a:srgbClr>
                </a:solidFill>
                <a:latin typeface="+mj-ea"/>
                <a:ea typeface="+mj-ea"/>
                <a:cs typeface="OPPOSans L"/>
              </a:rPr>
              <a:t>FUNC. 3</a:t>
            </a:r>
            <a:endParaRPr kumimoji="1" lang="zh-CN" altLang="en-US" dirty="0">
              <a:latin typeface="+mj-ea"/>
              <a:ea typeface="+mj-ea"/>
            </a:endParaRPr>
          </a:p>
        </p:txBody>
      </p:sp>
      <p:sp>
        <p:nvSpPr>
          <p:cNvPr id="32" name="标题 1">
            <a:extLst>
              <a:ext uri="{FF2B5EF4-FFF2-40B4-BE49-F238E27FC236}">
                <a16:creationId xmlns:a16="http://schemas.microsoft.com/office/drawing/2014/main" id="{D6B3F9FB-D66A-47E4-9E10-5409FAC0F478}"/>
              </a:ext>
            </a:extLst>
          </p:cNvPr>
          <p:cNvSpPr txBox="1"/>
          <p:nvPr/>
        </p:nvSpPr>
        <p:spPr>
          <a:xfrm>
            <a:off x="9369681" y="2625897"/>
            <a:ext cx="1980231" cy="792000"/>
          </a:xfrm>
          <a:prstGeom prst="rect">
            <a:avLst/>
          </a:prstGeom>
          <a:noFill/>
          <a:ln>
            <a:noFill/>
          </a:ln>
        </p:spPr>
        <p:txBody>
          <a:bodyPr vert="horz" wrap="square" lIns="0" tIns="0" rIns="0" bIns="0" rtlCol="0" anchor="ctr"/>
          <a:lstStyle/>
          <a:p>
            <a:pPr algn="l">
              <a:lnSpc>
                <a:spcPct val="130000"/>
              </a:lnSpc>
            </a:pPr>
            <a:r>
              <a:rPr kumimoji="1" lang="zh-CN" altLang="en-US" sz="1600" dirty="0">
                <a:ln w="12700">
                  <a:noFill/>
                </a:ln>
                <a:solidFill>
                  <a:srgbClr val="000000">
                    <a:alpha val="100000"/>
                  </a:srgbClr>
                </a:solidFill>
                <a:latin typeface="Source Han Sans CN Bold"/>
                <a:ea typeface="Source Han Sans CN Bold"/>
                <a:cs typeface="Source Han Sans CN Bold"/>
              </a:rPr>
              <a:t>私聊</a:t>
            </a:r>
            <a:endParaRPr kumimoji="1" lang="zh-CN" altLang="en-US" dirty="0"/>
          </a:p>
        </p:txBody>
      </p:sp>
      <p:sp>
        <p:nvSpPr>
          <p:cNvPr id="33" name="标题 1">
            <a:extLst>
              <a:ext uri="{FF2B5EF4-FFF2-40B4-BE49-F238E27FC236}">
                <a16:creationId xmlns:a16="http://schemas.microsoft.com/office/drawing/2014/main" id="{E8968B62-F035-4E95-B9F6-7CD24CCFE6A1}"/>
              </a:ext>
            </a:extLst>
          </p:cNvPr>
          <p:cNvSpPr txBox="1"/>
          <p:nvPr/>
        </p:nvSpPr>
        <p:spPr>
          <a:xfrm>
            <a:off x="8531481" y="3509962"/>
            <a:ext cx="3066081" cy="1440000"/>
          </a:xfrm>
          <a:prstGeom prst="rect">
            <a:avLst/>
          </a:prstGeom>
          <a:noFill/>
          <a:ln>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用户</a:t>
            </a:r>
            <a:r>
              <a:rPr kumimoji="1" lang="zh-CN" altLang="en-US" sz="1400" dirty="0">
                <a:ln w="12700">
                  <a:noFill/>
                </a:ln>
                <a:solidFill>
                  <a:srgbClr val="262626">
                    <a:alpha val="100000"/>
                  </a:srgbClr>
                </a:solidFill>
                <a:latin typeface="Source Han Sans"/>
                <a:ea typeface="Source Han Sans"/>
                <a:cs typeface="Source Han Sans"/>
              </a:rPr>
              <a:t>选择聊天室内成员发起私聊，可以发送文字和图片。</a:t>
            </a:r>
            <a:endParaRPr kumimoji="1" lang="zh-CN" altLang="en-US" dirty="0"/>
          </a:p>
        </p:txBody>
      </p:sp>
    </p:spTree>
    <p:extLst>
      <p:ext uri="{BB962C8B-B14F-4D97-AF65-F5344CB8AC3E}">
        <p14:creationId xmlns:p14="http://schemas.microsoft.com/office/powerpoint/2010/main" val="4047003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p:cNvSpPr txBox="1"/>
          <p:nvPr/>
        </p:nvSpPr>
        <p:spPr>
          <a:xfrm>
            <a:off x="292354" y="196102"/>
            <a:ext cx="609600" cy="712691"/>
          </a:xfrm>
          <a:prstGeom prst="rect">
            <a:avLst/>
          </a:prstGeom>
          <a:noFill/>
          <a:ln w="9525" cap="sq">
            <a:solidFill>
              <a:schemeClr val="tx1">
                <a:lumMod val="50000"/>
                <a:lumOff val="5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635794" y="591391"/>
            <a:ext cx="555420" cy="459581"/>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12" name="图片 11">
            <a:extLst>
              <a:ext uri="{FF2B5EF4-FFF2-40B4-BE49-F238E27FC236}">
                <a16:creationId xmlns:a16="http://schemas.microsoft.com/office/drawing/2014/main" id="{48282109-5A96-4555-B3DD-EB57F4DAA0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59978" y="953521"/>
            <a:ext cx="2227932" cy="4950958"/>
          </a:xfrm>
          <a:prstGeom prst="rect">
            <a:avLst/>
          </a:prstGeom>
        </p:spPr>
      </p:pic>
      <p:pic>
        <p:nvPicPr>
          <p:cNvPr id="18" name="图片 17">
            <a:extLst>
              <a:ext uri="{FF2B5EF4-FFF2-40B4-BE49-F238E27FC236}">
                <a16:creationId xmlns:a16="http://schemas.microsoft.com/office/drawing/2014/main" id="{0EC0414B-0E17-42B0-AB6A-B74D3AA4AF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8119" y="960249"/>
            <a:ext cx="2380308" cy="4944230"/>
          </a:xfrm>
          <a:prstGeom prst="rect">
            <a:avLst/>
          </a:prstGeom>
        </p:spPr>
      </p:pic>
      <p:pic>
        <p:nvPicPr>
          <p:cNvPr id="13" name="图片 12">
            <a:extLst>
              <a:ext uri="{FF2B5EF4-FFF2-40B4-BE49-F238E27FC236}">
                <a16:creationId xmlns:a16="http://schemas.microsoft.com/office/drawing/2014/main" id="{698F04B0-5D90-4010-8A98-3965AD16B4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34984" y="953521"/>
            <a:ext cx="2227932" cy="4950958"/>
          </a:xfrm>
          <a:prstGeom prst="rect">
            <a:avLst/>
          </a:prstGeom>
        </p:spPr>
      </p:pic>
      <p:sp>
        <p:nvSpPr>
          <p:cNvPr id="15" name="矩形 14">
            <a:extLst>
              <a:ext uri="{FF2B5EF4-FFF2-40B4-BE49-F238E27FC236}">
                <a16:creationId xmlns:a16="http://schemas.microsoft.com/office/drawing/2014/main" id="{A3CAD5E4-6612-41D9-BBCA-41D2B8ED5497}"/>
              </a:ext>
            </a:extLst>
          </p:cNvPr>
          <p:cNvSpPr/>
          <p:nvPr/>
        </p:nvSpPr>
        <p:spPr>
          <a:xfrm>
            <a:off x="9423814" y="185374"/>
            <a:ext cx="2339102" cy="523220"/>
          </a:xfrm>
          <a:prstGeom prst="rect">
            <a:avLst/>
          </a:prstGeom>
          <a:noFill/>
        </p:spPr>
        <p:txBody>
          <a:bodyPr wrap="none" lIns="91440" tIns="45720" rIns="91440" bIns="45720">
            <a:spAutoFit/>
          </a:bodyPr>
          <a:lstStyle/>
          <a:p>
            <a:pPr algn="ctr"/>
            <a:r>
              <a:rPr lang="zh-CN" altLang="en-US" sz="2800" dirty="0">
                <a:ln w="0"/>
                <a:solidFill>
                  <a:schemeClr val="accent1"/>
                </a:solidFill>
                <a:effectLst>
                  <a:outerShdw blurRad="38100" dist="25400" dir="5400000" algn="ctr" rotWithShape="0">
                    <a:srgbClr val="6E747A">
                      <a:alpha val="43000"/>
                    </a:srgbClr>
                  </a:outerShdw>
                </a:effectLst>
              </a:rPr>
              <a:t>私聊功能展示</a:t>
            </a:r>
            <a:endParaRPr lang="zh-CN" altLang="en-US" sz="2800" b="0" cap="none" spc="0" dirty="0">
              <a:ln w="0"/>
              <a:solidFill>
                <a:schemeClr val="accent1"/>
              </a:solidFill>
              <a:effectLst>
                <a:outerShdw blurRad="38100" dist="25400" dir="5400000" algn="ctr" rotWithShape="0">
                  <a:srgbClr val="6E747A">
                    <a:alpha val="43000"/>
                  </a:srgbClr>
                </a:outerShdw>
              </a:effectLst>
            </a:endParaRPr>
          </a:p>
        </p:txBody>
      </p:sp>
      <p:sp>
        <p:nvSpPr>
          <p:cNvPr id="16" name="标题 1">
            <a:extLst>
              <a:ext uri="{FF2B5EF4-FFF2-40B4-BE49-F238E27FC236}">
                <a16:creationId xmlns:a16="http://schemas.microsoft.com/office/drawing/2014/main" id="{C1FFC1A2-1C76-41CD-BB25-2C4816E36187}"/>
              </a:ext>
            </a:extLst>
          </p:cNvPr>
          <p:cNvSpPr txBox="1"/>
          <p:nvPr/>
        </p:nvSpPr>
        <p:spPr>
          <a:xfrm>
            <a:off x="735806" y="618230"/>
            <a:ext cx="10147300" cy="483017"/>
          </a:xfrm>
          <a:prstGeom prst="rect">
            <a:avLst/>
          </a:prstGeom>
          <a:noFill/>
          <a:ln>
            <a:noFill/>
          </a:ln>
        </p:spPr>
        <p:txBody>
          <a:bodyPr vert="horz" wrap="square" lIns="0" tIns="0" rIns="0" bIns="0" rtlCol="0" anchor="t">
            <a:spAutoFit/>
          </a:bodyPr>
          <a:lstStyle/>
          <a:p>
            <a:pPr algn="l">
              <a:lnSpc>
                <a:spcPct val="110000"/>
              </a:lnSpc>
            </a:pPr>
            <a:r>
              <a:rPr kumimoji="1" lang="zh-CN" altLang="en-US" sz="3000" dirty="0">
                <a:ln w="12700">
                  <a:noFill/>
                </a:ln>
                <a:solidFill>
                  <a:srgbClr val="262626">
                    <a:alpha val="100000"/>
                  </a:srgbClr>
                </a:solidFill>
                <a:latin typeface="Source Han Sans CN Bold"/>
                <a:ea typeface="Source Han Sans CN Bold"/>
                <a:cs typeface="Source Han Sans CN Bold"/>
              </a:rPr>
              <a:t>核心功能展示</a:t>
            </a:r>
            <a:endParaRPr kumimoji="1" lang="zh-CN" altLang="en-US" dirty="0"/>
          </a:p>
        </p:txBody>
      </p:sp>
      <p:sp>
        <p:nvSpPr>
          <p:cNvPr id="19" name="矩形 18">
            <a:extLst>
              <a:ext uri="{FF2B5EF4-FFF2-40B4-BE49-F238E27FC236}">
                <a16:creationId xmlns:a16="http://schemas.microsoft.com/office/drawing/2014/main" id="{76533181-5233-434C-BEA2-5505F0061BE9}"/>
              </a:ext>
            </a:extLst>
          </p:cNvPr>
          <p:cNvSpPr/>
          <p:nvPr/>
        </p:nvSpPr>
        <p:spPr>
          <a:xfrm>
            <a:off x="2960951" y="197862"/>
            <a:ext cx="3068062" cy="523220"/>
          </a:xfrm>
          <a:prstGeom prst="rect">
            <a:avLst/>
          </a:prstGeom>
          <a:noFill/>
        </p:spPr>
        <p:txBody>
          <a:bodyPr wrap="square" lIns="91440" tIns="45720" rIns="91440" bIns="45720">
            <a:spAutoFit/>
          </a:bodyPr>
          <a:lstStyle/>
          <a:p>
            <a:pPr algn="ctr"/>
            <a:r>
              <a:rPr lang="zh-CN" altLang="en-US" sz="2800" dirty="0">
                <a:ln w="0"/>
                <a:solidFill>
                  <a:schemeClr val="accent1"/>
                </a:solidFill>
                <a:effectLst>
                  <a:outerShdw blurRad="38100" dist="25400" dir="5400000" algn="ctr" rotWithShape="0">
                    <a:srgbClr val="6E747A">
                      <a:alpha val="43000"/>
                    </a:srgbClr>
                  </a:outerShdw>
                </a:effectLst>
              </a:rPr>
              <a:t>登录功能展示</a:t>
            </a:r>
            <a:endParaRPr lang="zh-CN" altLang="en-US" sz="2800" b="0" cap="none" spc="0" dirty="0">
              <a:ln w="0"/>
              <a:solidFill>
                <a:schemeClr val="accent1"/>
              </a:solidFill>
              <a:effectLst>
                <a:outerShdw blurRad="38100" dist="25400" dir="5400000" algn="ctr" rotWithShape="0">
                  <a:srgbClr val="6E747A">
                    <a:alpha val="43000"/>
                  </a:srgbClr>
                </a:outerShdw>
              </a:effectLst>
            </a:endParaRPr>
          </a:p>
        </p:txBody>
      </p:sp>
      <p:sp>
        <p:nvSpPr>
          <p:cNvPr id="14" name="矩形 13">
            <a:extLst>
              <a:ext uri="{FF2B5EF4-FFF2-40B4-BE49-F238E27FC236}">
                <a16:creationId xmlns:a16="http://schemas.microsoft.com/office/drawing/2014/main" id="{C4510BB6-8AD6-4C8E-A68D-EA8C2B495C23}"/>
              </a:ext>
            </a:extLst>
          </p:cNvPr>
          <p:cNvSpPr/>
          <p:nvPr/>
        </p:nvSpPr>
        <p:spPr>
          <a:xfrm>
            <a:off x="5939913" y="197862"/>
            <a:ext cx="3068062" cy="523220"/>
          </a:xfrm>
          <a:prstGeom prst="rect">
            <a:avLst/>
          </a:prstGeom>
          <a:noFill/>
        </p:spPr>
        <p:txBody>
          <a:bodyPr wrap="square" lIns="91440" tIns="45720" rIns="91440" bIns="45720">
            <a:spAutoFit/>
          </a:bodyPr>
          <a:lstStyle/>
          <a:p>
            <a:pPr algn="ctr"/>
            <a:r>
              <a:rPr lang="zh-CN" altLang="en-US" sz="2800" dirty="0">
                <a:ln w="0"/>
                <a:solidFill>
                  <a:schemeClr val="accent1"/>
                </a:solidFill>
                <a:effectLst>
                  <a:outerShdw blurRad="38100" dist="25400" dir="5400000" algn="ctr" rotWithShape="0">
                    <a:srgbClr val="6E747A">
                      <a:alpha val="43000"/>
                    </a:srgbClr>
                  </a:outerShdw>
                </a:effectLst>
              </a:rPr>
              <a:t>群聊功能展示</a:t>
            </a:r>
            <a:endParaRPr lang="zh-CN" altLang="en-US" sz="2800" b="0" cap="none" spc="0" dirty="0">
              <a:ln w="0"/>
              <a:solidFill>
                <a:schemeClr val="accent1"/>
              </a:solidFill>
              <a:effectLst>
                <a:outerShdw blurRad="38100" dist="25400" dir="5400000" algn="ctr" rotWithShape="0">
                  <a:srgbClr val="6E747A">
                    <a:alpha val="43000"/>
                  </a:srgbClr>
                </a:outerShdw>
              </a:effectLst>
            </a:endParaRPr>
          </a:p>
        </p:txBody>
      </p:sp>
      <p:pic>
        <p:nvPicPr>
          <p:cNvPr id="11" name="图片 10">
            <a:extLst>
              <a:ext uri="{FF2B5EF4-FFF2-40B4-BE49-F238E27FC236}">
                <a16:creationId xmlns:a16="http://schemas.microsoft.com/office/drawing/2014/main" id="{22B8E207-ACE5-4EAA-96A9-2828E2F310E2}"/>
              </a:ext>
            </a:extLst>
          </p:cNvPr>
          <p:cNvPicPr>
            <a:picLocks noChangeAspect="1"/>
          </p:cNvPicPr>
          <p:nvPr/>
        </p:nvPicPr>
        <p:blipFill>
          <a:blip r:embed="rId5">
            <a:alphaModFix/>
          </a:blip>
          <a:srcRect/>
          <a:stretch>
            <a:fillRect/>
          </a:stretch>
        </p:blipFill>
        <p:spPr>
          <a:xfrm>
            <a:off x="6162904" y="821181"/>
            <a:ext cx="2631414" cy="5298382"/>
          </a:xfrm>
          <a:prstGeom prst="rect">
            <a:avLst/>
          </a:prstGeom>
          <a:noFill/>
          <a:ln>
            <a:noFill/>
          </a:ln>
        </p:spPr>
      </p:pic>
      <p:pic>
        <p:nvPicPr>
          <p:cNvPr id="17" name="图片 16">
            <a:extLst>
              <a:ext uri="{FF2B5EF4-FFF2-40B4-BE49-F238E27FC236}">
                <a16:creationId xmlns:a16="http://schemas.microsoft.com/office/drawing/2014/main" id="{644D63EA-8118-452F-9264-272DE9749810}"/>
              </a:ext>
            </a:extLst>
          </p:cNvPr>
          <p:cNvPicPr>
            <a:picLocks noChangeAspect="1"/>
          </p:cNvPicPr>
          <p:nvPr/>
        </p:nvPicPr>
        <p:blipFill>
          <a:blip r:embed="rId5">
            <a:alphaModFix/>
          </a:blip>
          <a:srcRect/>
          <a:stretch>
            <a:fillRect/>
          </a:stretch>
        </p:blipFill>
        <p:spPr>
          <a:xfrm>
            <a:off x="9333243" y="821181"/>
            <a:ext cx="2631414" cy="5298382"/>
          </a:xfrm>
          <a:prstGeom prst="rect">
            <a:avLst/>
          </a:prstGeom>
          <a:noFill/>
          <a:ln>
            <a:noFill/>
          </a:ln>
        </p:spPr>
      </p:pic>
      <p:pic>
        <p:nvPicPr>
          <p:cNvPr id="20" name="图片 19">
            <a:extLst>
              <a:ext uri="{FF2B5EF4-FFF2-40B4-BE49-F238E27FC236}">
                <a16:creationId xmlns:a16="http://schemas.microsoft.com/office/drawing/2014/main" id="{22695EA3-0B7B-4072-96DD-19C2B19016D6}"/>
              </a:ext>
            </a:extLst>
          </p:cNvPr>
          <p:cNvPicPr>
            <a:picLocks noChangeAspect="1"/>
          </p:cNvPicPr>
          <p:nvPr/>
        </p:nvPicPr>
        <p:blipFill>
          <a:blip r:embed="rId5">
            <a:alphaModFix/>
          </a:blip>
          <a:srcRect/>
          <a:stretch>
            <a:fillRect/>
          </a:stretch>
        </p:blipFill>
        <p:spPr>
          <a:xfrm>
            <a:off x="2992566" y="821181"/>
            <a:ext cx="2631414" cy="5298382"/>
          </a:xfrm>
          <a:prstGeom prst="rect">
            <a:avLst/>
          </a:prstGeom>
          <a:noFill/>
          <a:ln>
            <a:noFill/>
          </a:ln>
        </p:spPr>
      </p:pic>
    </p:spTree>
    <p:extLst>
      <p:ext uri="{BB962C8B-B14F-4D97-AF65-F5344CB8AC3E}">
        <p14:creationId xmlns:p14="http://schemas.microsoft.com/office/powerpoint/2010/main" val="3284869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
          <p:cNvSpPr txBox="1"/>
          <p:nvPr/>
        </p:nvSpPr>
        <p:spPr>
          <a:xfrm>
            <a:off x="614680" y="1335454"/>
            <a:ext cx="5472292" cy="1689686"/>
          </a:xfrm>
          <a:prstGeom prst="roundRect">
            <a:avLst>
              <a:gd name="adj" fmla="val 7404"/>
            </a:avLst>
          </a:prstGeom>
          <a:noFill/>
          <a:ln w="12700" cap="sq">
            <a:solidFill>
              <a:schemeClr val="accent3">
                <a:alpha val="100000"/>
              </a:schemeClr>
            </a:solidFill>
            <a:prstDash val="dash"/>
            <a:miter/>
          </a:ln>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794130" y="1947959"/>
            <a:ext cx="5113393" cy="794581"/>
          </a:xfrm>
          <a:prstGeom prst="rect">
            <a:avLst/>
          </a:prstGeom>
          <a:noFill/>
          <a:ln>
            <a:noFill/>
          </a:ln>
          <a:effectLst/>
        </p:spPr>
        <p:txBody>
          <a:bodyPr vert="horz" wrap="square" lIns="0" tIns="0" rIns="0" bIns="0" rtlCol="0" anchor="t"/>
          <a:lstStyle/>
          <a:p>
            <a:pPr algn="ctr">
              <a:lnSpc>
                <a:spcPct val="150000"/>
              </a:lnSpc>
            </a:pPr>
            <a:r>
              <a:rPr kumimoji="1" lang="en-US" altLang="zh-CN" sz="1400" dirty="0" err="1">
                <a:ln w="12700">
                  <a:noFill/>
                </a:ln>
                <a:solidFill>
                  <a:srgbClr val="000000">
                    <a:alpha val="100000"/>
                  </a:srgbClr>
                </a:solidFill>
                <a:latin typeface="Source Han Sans"/>
                <a:ea typeface="Source Han Sans"/>
                <a:cs typeface="Source Han Sans"/>
              </a:rPr>
              <a:t>用户输入昵称后，通过WebSocket连接服务器，获取唯一ID</a:t>
            </a:r>
            <a:r>
              <a:rPr kumimoji="1" lang="en-US" altLang="zh-CN" sz="1400" dirty="0">
                <a:ln w="12700">
                  <a:noFill/>
                </a:ln>
                <a:solidFill>
                  <a:srgbClr val="000000">
                    <a:alpha val="100000"/>
                  </a:srgbClr>
                </a:solidFill>
                <a:latin typeface="Source Han Sans"/>
                <a:ea typeface="Source Han Sans"/>
                <a:cs typeface="Source Han Sans"/>
              </a:rPr>
              <a:t>。
</a:t>
            </a:r>
            <a:r>
              <a:rPr kumimoji="1" lang="en-US" altLang="zh-CN" sz="1400" dirty="0" err="1">
                <a:ln w="12700">
                  <a:noFill/>
                </a:ln>
                <a:solidFill>
                  <a:srgbClr val="000000">
                    <a:alpha val="100000"/>
                  </a:srgbClr>
                </a:solidFill>
                <a:latin typeface="Source Han Sans"/>
                <a:ea typeface="Source Han Sans"/>
                <a:cs typeface="Source Han Sans"/>
              </a:rPr>
              <a:t>简化登录流程，提升用户便捷性</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5" name="标题 1"/>
          <p:cNvSpPr txBox="1"/>
          <p:nvPr/>
        </p:nvSpPr>
        <p:spPr>
          <a:xfrm>
            <a:off x="794130" y="1405974"/>
            <a:ext cx="5113393" cy="499415"/>
          </a:xfrm>
          <a:prstGeom prst="rect">
            <a:avLst/>
          </a:prstGeom>
          <a:noFill/>
          <a:ln cap="sq">
            <a:noFill/>
          </a:ln>
          <a:effectLst/>
        </p:spPr>
        <p:txBody>
          <a:bodyPr vert="horz" wrap="square" lIns="0" tIns="0" rIns="0" bIns="0" rtlCol="0" anchor="ctr"/>
          <a:lstStyle/>
          <a:p>
            <a:pPr algn="ctr">
              <a:lnSpc>
                <a:spcPct val="110000"/>
              </a:lnSpc>
            </a:pPr>
            <a:r>
              <a:rPr kumimoji="1" lang="en-US" altLang="zh-CN" sz="1600" dirty="0" err="1">
                <a:ln w="12700">
                  <a:noFill/>
                </a:ln>
                <a:solidFill>
                  <a:srgbClr val="196B24">
                    <a:alpha val="100000"/>
                  </a:srgbClr>
                </a:solidFill>
                <a:latin typeface="Source Han Sans CN Bold"/>
                <a:ea typeface="Source Han Sans CN Bold"/>
                <a:cs typeface="Source Han Sans CN Bold"/>
              </a:rPr>
              <a:t>登录与用户ID分配</a:t>
            </a:r>
            <a:endParaRPr kumimoji="1" lang="zh-CN" altLang="en-US" dirty="0"/>
          </a:p>
        </p:txBody>
      </p:sp>
      <p:sp>
        <p:nvSpPr>
          <p:cNvPr id="6" name="标题 1"/>
          <p:cNvSpPr txBox="1"/>
          <p:nvPr/>
        </p:nvSpPr>
        <p:spPr>
          <a:xfrm>
            <a:off x="6178688" y="1335454"/>
            <a:ext cx="5472292" cy="1743026"/>
          </a:xfrm>
          <a:prstGeom prst="roundRect">
            <a:avLst>
              <a:gd name="adj" fmla="val 5861"/>
            </a:avLst>
          </a:prstGeom>
          <a:noFill/>
          <a:ln w="12700" cap="sq">
            <a:solidFill>
              <a:schemeClr val="accent3">
                <a:alpha val="100000"/>
              </a:schemeClr>
            </a:solidFill>
            <a:prstDash val="dash"/>
            <a:miter/>
          </a:ln>
          <a:effectLst/>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6358138" y="1947959"/>
            <a:ext cx="5113393" cy="794581"/>
          </a:xfrm>
          <a:prstGeom prst="rect">
            <a:avLst/>
          </a:prstGeom>
          <a:noFill/>
          <a:ln>
            <a:noFill/>
          </a:ln>
          <a:effectLst/>
        </p:spPr>
        <p:txBody>
          <a:bodyPr vert="horz" wrap="square" lIns="0" tIns="0" rIns="0" bIns="0" rtlCol="0" anchor="t"/>
          <a:lstStyle/>
          <a:p>
            <a:pPr algn="ctr">
              <a:lnSpc>
                <a:spcPct val="150000"/>
              </a:lnSpc>
            </a:pPr>
            <a:r>
              <a:rPr kumimoji="1" lang="zh-CN" altLang="en-US" sz="1400" dirty="0">
                <a:ln w="12700">
                  <a:noFill/>
                </a:ln>
                <a:solidFill>
                  <a:srgbClr val="000000">
                    <a:alpha val="100000"/>
                  </a:srgbClr>
                </a:solidFill>
                <a:latin typeface="Source Han Sans"/>
                <a:ea typeface="Source Han Sans"/>
                <a:cs typeface="Source Han Sans"/>
              </a:rPr>
              <a:t>登陆时可点击头像在菜单中选择个性化头像</a:t>
            </a:r>
            <a:endParaRPr kumimoji="1" lang="en-US" altLang="zh-CN" sz="1400" dirty="0">
              <a:ln w="12700">
                <a:noFill/>
              </a:ln>
              <a:solidFill>
                <a:srgbClr val="000000">
                  <a:alpha val="100000"/>
                </a:srgbClr>
              </a:solidFill>
              <a:latin typeface="Source Han Sans"/>
              <a:ea typeface="Source Han Sans"/>
              <a:cs typeface="Source Han Sans"/>
            </a:endParaRPr>
          </a:p>
          <a:p>
            <a:pPr algn="ctr">
              <a:lnSpc>
                <a:spcPct val="150000"/>
              </a:lnSpc>
            </a:pPr>
            <a:r>
              <a:rPr kumimoji="1" lang="zh-CN" altLang="en-US" sz="1400" dirty="0">
                <a:ln w="12700">
                  <a:noFill/>
                </a:ln>
                <a:solidFill>
                  <a:srgbClr val="000000">
                    <a:alpha val="100000"/>
                  </a:srgbClr>
                </a:solidFill>
                <a:latin typeface="Source Han Sans"/>
                <a:ea typeface="Source Han Sans"/>
              </a:rPr>
              <a:t>提升聊天乐趣</a:t>
            </a:r>
            <a:endParaRPr kumimoji="1" lang="zh-CN" altLang="en-US" dirty="0"/>
          </a:p>
        </p:txBody>
      </p:sp>
      <p:sp>
        <p:nvSpPr>
          <p:cNvPr id="8" name="标题 1"/>
          <p:cNvSpPr txBox="1"/>
          <p:nvPr/>
        </p:nvSpPr>
        <p:spPr>
          <a:xfrm>
            <a:off x="6358138" y="1405974"/>
            <a:ext cx="5113393" cy="499415"/>
          </a:xfrm>
          <a:prstGeom prst="rect">
            <a:avLst/>
          </a:prstGeom>
          <a:noFill/>
          <a:ln cap="sq">
            <a:noFill/>
          </a:ln>
          <a:effectLst/>
        </p:spPr>
        <p:txBody>
          <a:bodyPr vert="horz" wrap="square" lIns="0" tIns="0" rIns="0" bIns="0" rtlCol="0" anchor="ctr"/>
          <a:lstStyle/>
          <a:p>
            <a:pPr algn="ctr">
              <a:lnSpc>
                <a:spcPct val="110000"/>
              </a:lnSpc>
            </a:pPr>
            <a:r>
              <a:rPr kumimoji="1" lang="zh-CN" altLang="en-US" sz="1600" b="1" dirty="0">
                <a:ln w="12700">
                  <a:noFill/>
                </a:ln>
                <a:solidFill>
                  <a:srgbClr val="0265FC">
                    <a:alpha val="100000"/>
                  </a:srgbClr>
                </a:solidFill>
                <a:latin typeface="Source Han Sans CN Bold"/>
                <a:ea typeface="Source Han Sans CN Bold"/>
                <a:cs typeface="Source Han Sans CN Bold"/>
              </a:rPr>
              <a:t>个性化头像选择</a:t>
            </a:r>
            <a:endParaRPr kumimoji="1" lang="zh-CN" altLang="en-US" dirty="0"/>
          </a:p>
        </p:txBody>
      </p:sp>
      <p:sp>
        <p:nvSpPr>
          <p:cNvPr id="9" name="标题 1"/>
          <p:cNvSpPr txBox="1"/>
          <p:nvPr/>
        </p:nvSpPr>
        <p:spPr>
          <a:xfrm>
            <a:off x="292354" y="196102"/>
            <a:ext cx="609600" cy="712691"/>
          </a:xfrm>
          <a:prstGeom prst="rect">
            <a:avLst/>
          </a:prstGeom>
          <a:noFill/>
          <a:ln w="9525" cap="sq">
            <a:solidFill>
              <a:schemeClr val="tx1">
                <a:lumMod val="50000"/>
                <a:lumOff val="5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635794" y="591391"/>
            <a:ext cx="555420" cy="459581"/>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735806" y="618230"/>
            <a:ext cx="2670334" cy="483017"/>
          </a:xfrm>
          <a:prstGeom prst="rect">
            <a:avLst/>
          </a:prstGeom>
          <a:noFill/>
          <a:ln>
            <a:noFill/>
          </a:ln>
        </p:spPr>
        <p:txBody>
          <a:bodyPr vert="horz" wrap="square" lIns="0" tIns="0" rIns="0" bIns="0" rtlCol="0" anchor="t">
            <a:spAutoFit/>
          </a:bodyPr>
          <a:lstStyle/>
          <a:p>
            <a:pPr algn="l">
              <a:lnSpc>
                <a:spcPct val="110000"/>
              </a:lnSpc>
            </a:pPr>
            <a:r>
              <a:rPr kumimoji="1" lang="en-US" altLang="zh-CN" sz="3000" dirty="0" err="1">
                <a:ln w="12700">
                  <a:noFill/>
                </a:ln>
                <a:solidFill>
                  <a:srgbClr val="262626">
                    <a:alpha val="100000"/>
                  </a:srgbClr>
                </a:solidFill>
                <a:latin typeface="Source Han Sans CN Bold"/>
                <a:ea typeface="Source Han Sans CN Bold"/>
                <a:cs typeface="Source Han Sans CN Bold"/>
              </a:rPr>
              <a:t>用户体验设计</a:t>
            </a:r>
            <a:endParaRPr kumimoji="1" lang="zh-CN" altLang="en-US" dirty="0"/>
          </a:p>
        </p:txBody>
      </p:sp>
      <p:sp>
        <p:nvSpPr>
          <p:cNvPr id="12" name="标题 1">
            <a:extLst>
              <a:ext uri="{FF2B5EF4-FFF2-40B4-BE49-F238E27FC236}">
                <a16:creationId xmlns:a16="http://schemas.microsoft.com/office/drawing/2014/main" id="{5C46889F-225A-427C-96CA-29852743923E}"/>
              </a:ext>
            </a:extLst>
          </p:cNvPr>
          <p:cNvSpPr txBox="1"/>
          <p:nvPr/>
        </p:nvSpPr>
        <p:spPr>
          <a:xfrm>
            <a:off x="541020" y="4201770"/>
            <a:ext cx="5472292" cy="1689686"/>
          </a:xfrm>
          <a:prstGeom prst="roundRect">
            <a:avLst>
              <a:gd name="adj" fmla="val 7404"/>
            </a:avLst>
          </a:prstGeom>
          <a:noFill/>
          <a:ln>
            <a:noFill/>
          </a:ln>
          <a:effectLst/>
        </p:spPr>
        <p:txBody>
          <a:bodyPr vert="horz" wrap="square" lIns="0" tIns="0" rIns="0" bIns="0" rtlCol="0" anchor="t"/>
          <a:lstStyle>
            <a:defPPr>
              <a:defRPr lang="zh-CN"/>
            </a:defPPr>
            <a:lvl1pPr algn="ctr">
              <a:lnSpc>
                <a:spcPct val="150000"/>
              </a:lnSpc>
              <a:defRPr kumimoji="1" sz="1400">
                <a:ln w="12700">
                  <a:noFill/>
                </a:ln>
                <a:solidFill>
                  <a:srgbClr val="000000">
                    <a:alpha val="100000"/>
                  </a:srgbClr>
                </a:solidFill>
                <a:latin typeface="Source Han Sans"/>
                <a:ea typeface="Source Han Sans"/>
                <a:cs typeface="Source Han Sans"/>
              </a:defRPr>
            </a:lvl1pPr>
          </a:lstStyle>
          <a:p>
            <a:r>
              <a:rPr lang="en-US" altLang="zh-CN" dirty="0" err="1"/>
              <a:t>用户可从相册发送图片，丰富聊天内容</a:t>
            </a:r>
            <a:r>
              <a:rPr lang="en-US" altLang="zh-CN" dirty="0"/>
              <a:t>。
</a:t>
            </a:r>
            <a:r>
              <a:rPr lang="en-US" altLang="zh-CN" dirty="0" err="1"/>
              <a:t>点击图片放大预览，提升用户体验</a:t>
            </a:r>
            <a:r>
              <a:rPr lang="en-US" altLang="zh-CN" dirty="0"/>
              <a:t>。</a:t>
            </a:r>
            <a:endParaRPr lang="zh-CN" altLang="en-US" dirty="0"/>
          </a:p>
        </p:txBody>
      </p:sp>
      <p:sp>
        <p:nvSpPr>
          <p:cNvPr id="14" name="文本框 13">
            <a:extLst>
              <a:ext uri="{FF2B5EF4-FFF2-40B4-BE49-F238E27FC236}">
                <a16:creationId xmlns:a16="http://schemas.microsoft.com/office/drawing/2014/main" id="{8A1A62A7-BB8B-4DE9-BFEA-C7430B883D92}"/>
              </a:ext>
            </a:extLst>
          </p:cNvPr>
          <p:cNvSpPr txBox="1"/>
          <p:nvPr/>
        </p:nvSpPr>
        <p:spPr>
          <a:xfrm>
            <a:off x="2263140" y="3639527"/>
            <a:ext cx="6096000" cy="423706"/>
          </a:xfrm>
          <a:prstGeom prst="rect">
            <a:avLst/>
          </a:prstGeom>
          <a:noFill/>
        </p:spPr>
        <p:txBody>
          <a:bodyPr wrap="square">
            <a:spAutoFit/>
          </a:bodyPr>
          <a:lstStyle/>
          <a:p>
            <a:pPr algn="l">
              <a:lnSpc>
                <a:spcPct val="130000"/>
              </a:lnSpc>
            </a:pPr>
            <a:r>
              <a:rPr kumimoji="1" lang="en-US" altLang="zh-CN" sz="1800" dirty="0" err="1">
                <a:ln w="12700">
                  <a:noFill/>
                </a:ln>
                <a:solidFill>
                  <a:srgbClr val="000000">
                    <a:alpha val="100000"/>
                  </a:srgbClr>
                </a:solidFill>
                <a:latin typeface="Source Han Sans CN Bold"/>
                <a:ea typeface="Source Han Sans CN Bold"/>
                <a:cs typeface="Source Han Sans CN Bold"/>
              </a:rPr>
              <a:t>图片发送与预览</a:t>
            </a:r>
            <a:endParaRPr kumimoji="1" lang="zh-CN" altLang="en-US" dirty="0"/>
          </a:p>
        </p:txBody>
      </p:sp>
      <p:sp>
        <p:nvSpPr>
          <p:cNvPr id="15" name="标题 1">
            <a:extLst>
              <a:ext uri="{FF2B5EF4-FFF2-40B4-BE49-F238E27FC236}">
                <a16:creationId xmlns:a16="http://schemas.microsoft.com/office/drawing/2014/main" id="{EBDFD37B-E3F8-456D-8859-31056071D950}"/>
              </a:ext>
            </a:extLst>
          </p:cNvPr>
          <p:cNvSpPr txBox="1"/>
          <p:nvPr/>
        </p:nvSpPr>
        <p:spPr>
          <a:xfrm>
            <a:off x="597154" y="3639527"/>
            <a:ext cx="5472292" cy="1689686"/>
          </a:xfrm>
          <a:prstGeom prst="roundRect">
            <a:avLst>
              <a:gd name="adj" fmla="val 7404"/>
            </a:avLst>
          </a:prstGeom>
          <a:noFill/>
          <a:ln w="12700" cap="sq">
            <a:solidFill>
              <a:schemeClr val="accent3">
                <a:alpha val="100000"/>
              </a:schemeClr>
            </a:solidFill>
            <a:prstDash val="dash"/>
            <a:miter/>
          </a:ln>
          <a:effectLst/>
        </p:spPr>
        <p:txBody>
          <a:bodyPr vert="horz" wrap="square" lIns="91440" tIns="45720" rIns="91440" bIns="45720" rtlCol="0" anchor="ctr"/>
          <a:lstStyle/>
          <a:p>
            <a:pPr algn="ctr">
              <a:lnSpc>
                <a:spcPct val="100000"/>
              </a:lnSpc>
            </a:pPr>
            <a:endParaRPr kumimoji="1" lang="zh-CN" altLang="en-US"/>
          </a:p>
        </p:txBody>
      </p:sp>
      <p:sp>
        <p:nvSpPr>
          <p:cNvPr id="16" name="标题 1">
            <a:extLst>
              <a:ext uri="{FF2B5EF4-FFF2-40B4-BE49-F238E27FC236}">
                <a16:creationId xmlns:a16="http://schemas.microsoft.com/office/drawing/2014/main" id="{7E9BF1A6-B35F-474E-A54C-937F34DB7BB1}"/>
              </a:ext>
            </a:extLst>
          </p:cNvPr>
          <p:cNvSpPr txBox="1"/>
          <p:nvPr/>
        </p:nvSpPr>
        <p:spPr>
          <a:xfrm>
            <a:off x="6178688" y="3639527"/>
            <a:ext cx="5472292" cy="1743026"/>
          </a:xfrm>
          <a:prstGeom prst="roundRect">
            <a:avLst>
              <a:gd name="adj" fmla="val 5861"/>
            </a:avLst>
          </a:prstGeom>
          <a:noFill/>
          <a:ln w="12700" cap="sq">
            <a:solidFill>
              <a:schemeClr val="accent3">
                <a:alpha val="100000"/>
              </a:schemeClr>
            </a:solidFill>
            <a:prstDash val="dash"/>
            <a:miter/>
          </a:ln>
          <a:effectLst/>
        </p:spPr>
        <p:txBody>
          <a:bodyPr vert="horz" wrap="square" lIns="91440" tIns="45720" rIns="91440" bIns="45720" rtlCol="0" anchor="ctr"/>
          <a:lstStyle/>
          <a:p>
            <a:pPr algn="ctr">
              <a:lnSpc>
                <a:spcPct val="100000"/>
              </a:lnSpc>
            </a:pPr>
            <a:endParaRPr kumimoji="1" lang="zh-CN" altLang="en-US"/>
          </a:p>
        </p:txBody>
      </p:sp>
      <p:sp>
        <p:nvSpPr>
          <p:cNvPr id="17" name="标题 1">
            <a:extLst>
              <a:ext uri="{FF2B5EF4-FFF2-40B4-BE49-F238E27FC236}">
                <a16:creationId xmlns:a16="http://schemas.microsoft.com/office/drawing/2014/main" id="{7B53FB1A-52DF-4061-A2B8-75222BF8923B}"/>
              </a:ext>
            </a:extLst>
          </p:cNvPr>
          <p:cNvSpPr txBox="1"/>
          <p:nvPr/>
        </p:nvSpPr>
        <p:spPr>
          <a:xfrm>
            <a:off x="6358138" y="4252032"/>
            <a:ext cx="5113393" cy="794581"/>
          </a:xfrm>
          <a:prstGeom prst="rect">
            <a:avLst/>
          </a:prstGeom>
          <a:noFill/>
          <a:ln>
            <a:noFill/>
          </a:ln>
          <a:effectLst/>
        </p:spPr>
        <p:txBody>
          <a:bodyPr vert="horz" wrap="square" lIns="0" tIns="0" rIns="0" bIns="0" rtlCol="0" anchor="t"/>
          <a:lstStyle/>
          <a:p>
            <a:pPr algn="ctr">
              <a:lnSpc>
                <a:spcPct val="150000"/>
              </a:lnSpc>
            </a:pPr>
            <a:r>
              <a:rPr kumimoji="1" lang="zh-CN" altLang="en-US" sz="1400" dirty="0">
                <a:ln w="12700">
                  <a:noFill/>
                </a:ln>
                <a:solidFill>
                  <a:srgbClr val="000000">
                    <a:alpha val="100000"/>
                  </a:srgbClr>
                </a:solidFill>
                <a:latin typeface="Source Han Sans"/>
                <a:ea typeface="Source Han Sans"/>
                <a:cs typeface="Source Han Sans"/>
              </a:rPr>
              <a:t>增加</a:t>
            </a:r>
            <a:r>
              <a:rPr kumimoji="1" lang="en-US" altLang="zh-CN" sz="1400" dirty="0" err="1">
                <a:ln w="12700">
                  <a:noFill/>
                </a:ln>
                <a:solidFill>
                  <a:srgbClr val="000000">
                    <a:alpha val="100000"/>
                  </a:srgbClr>
                </a:solidFill>
                <a:latin typeface="Source Han Sans"/>
                <a:ea typeface="Source Han Sans"/>
                <a:cs typeface="Source Han Sans"/>
              </a:rPr>
              <a:t>私聊模块的开启与关闭动画，增强视觉体验</a:t>
            </a:r>
            <a:r>
              <a:rPr kumimoji="1" lang="en-US" altLang="zh-CN" sz="1400" dirty="0">
                <a:ln w="12700">
                  <a:noFill/>
                </a:ln>
                <a:solidFill>
                  <a:srgbClr val="000000">
                    <a:alpha val="100000"/>
                  </a:srgbClr>
                </a:solidFill>
                <a:latin typeface="Source Han Sans"/>
                <a:ea typeface="Source Han Sans"/>
                <a:cs typeface="Source Han Sans"/>
              </a:rPr>
              <a:t>。
</a:t>
            </a:r>
            <a:r>
              <a:rPr kumimoji="1" lang="en-US" altLang="zh-CN" sz="1400" dirty="0" err="1">
                <a:ln w="12700">
                  <a:noFill/>
                </a:ln>
                <a:solidFill>
                  <a:srgbClr val="000000">
                    <a:alpha val="100000"/>
                  </a:srgbClr>
                </a:solidFill>
                <a:latin typeface="Source Han Sans"/>
                <a:ea typeface="Source Han Sans"/>
                <a:cs typeface="Source Han Sans"/>
              </a:rPr>
              <a:t>提升用户操作的流畅感</a:t>
            </a:r>
            <a:r>
              <a:rPr kumimoji="1" lang="en-US" altLang="zh-CN" sz="1400" dirty="0">
                <a:ln w="12700">
                  <a:noFill/>
                </a:ln>
                <a:solidFill>
                  <a:srgbClr val="000000">
                    <a:alpha val="100000"/>
                  </a:srgbClr>
                </a:solidFill>
                <a:latin typeface="Source Han Sans"/>
                <a:ea typeface="Source Han Sans"/>
                <a:cs typeface="Source Han Sans"/>
              </a:rPr>
              <a:t>。</a:t>
            </a:r>
            <a:endParaRPr kumimoji="1" lang="zh-CN" altLang="en-US" dirty="0"/>
          </a:p>
        </p:txBody>
      </p:sp>
      <p:sp>
        <p:nvSpPr>
          <p:cNvPr id="18" name="标题 1">
            <a:extLst>
              <a:ext uri="{FF2B5EF4-FFF2-40B4-BE49-F238E27FC236}">
                <a16:creationId xmlns:a16="http://schemas.microsoft.com/office/drawing/2014/main" id="{76780E7E-B4CE-4D04-91CC-140379C5E1EE}"/>
              </a:ext>
            </a:extLst>
          </p:cNvPr>
          <p:cNvSpPr txBox="1"/>
          <p:nvPr/>
        </p:nvSpPr>
        <p:spPr>
          <a:xfrm>
            <a:off x="6358138" y="3710047"/>
            <a:ext cx="5113393" cy="499415"/>
          </a:xfrm>
          <a:prstGeom prst="rect">
            <a:avLst/>
          </a:prstGeom>
          <a:noFill/>
          <a:ln cap="sq">
            <a:noFill/>
          </a:ln>
          <a:effectLst/>
        </p:spPr>
        <p:txBody>
          <a:bodyPr vert="horz" wrap="square" lIns="0" tIns="0" rIns="0" bIns="0" rtlCol="0" anchor="ctr"/>
          <a:lstStyle/>
          <a:p>
            <a:pPr algn="ctr">
              <a:lnSpc>
                <a:spcPct val="110000"/>
              </a:lnSpc>
            </a:pPr>
            <a:r>
              <a:rPr kumimoji="1" lang="zh-CN" altLang="en-US" sz="1600" dirty="0">
                <a:ln w="12700">
                  <a:noFill/>
                </a:ln>
                <a:solidFill>
                  <a:srgbClr val="0265FC">
                    <a:alpha val="100000"/>
                  </a:srgbClr>
                </a:solidFill>
                <a:latin typeface="Source Han Sans CN Bold"/>
                <a:ea typeface="Source Han Sans CN Bold"/>
                <a:cs typeface="Source Han Sans CN Bold"/>
              </a:rPr>
              <a:t>增强</a:t>
            </a:r>
            <a:r>
              <a:rPr kumimoji="1" lang="en-US" altLang="zh-CN" sz="1600" dirty="0" err="1">
                <a:ln w="12700">
                  <a:noFill/>
                </a:ln>
                <a:solidFill>
                  <a:srgbClr val="0265FC">
                    <a:alpha val="100000"/>
                  </a:srgbClr>
                </a:solidFill>
                <a:latin typeface="Source Han Sans CN Bold"/>
                <a:ea typeface="Source Han Sans CN Bold"/>
                <a:cs typeface="Source Han Sans CN Bold"/>
              </a:rPr>
              <a:t>动画效果</a:t>
            </a:r>
            <a:endParaRPr kumimoji="1" lang="zh-CN" altLang="en-US" dirty="0"/>
          </a:p>
        </p:txBody>
      </p:sp>
    </p:spTree>
    <p:extLst>
      <p:ext uri="{BB962C8B-B14F-4D97-AF65-F5344CB8AC3E}">
        <p14:creationId xmlns:p14="http://schemas.microsoft.com/office/powerpoint/2010/main" val="1580059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0"/>
            <a:ext cx="12192000" cy="6857999"/>
          </a:xfrm>
          <a:prstGeom prst="rect">
            <a:avLst/>
          </a:prstGeom>
          <a:noFill/>
          <a:ln>
            <a:noFill/>
          </a:ln>
        </p:spPr>
      </p:pic>
      <p:sp>
        <p:nvSpPr>
          <p:cNvPr id="3" name="标题 1"/>
          <p:cNvSpPr txBox="1"/>
          <p:nvPr/>
        </p:nvSpPr>
        <p:spPr>
          <a:xfrm>
            <a:off x="426655" y="552078"/>
            <a:ext cx="11338690" cy="5898229"/>
          </a:xfrm>
          <a:prstGeom prst="roundRect">
            <a:avLst>
              <a:gd name="adj" fmla="val 5633"/>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 y="1"/>
            <a:ext cx="1058779" cy="1227240"/>
          </a:xfrm>
          <a:custGeom>
            <a:avLst/>
            <a:gdLst>
              <a:gd name="connsiteX0" fmla="*/ 0 w 983070"/>
              <a:gd name="connsiteY0" fmla="*/ 0 h 1139485"/>
              <a:gd name="connsiteX1" fmla="*/ 799953 w 983070"/>
              <a:gd name="connsiteY1" fmla="*/ 0 h 1139485"/>
              <a:gd name="connsiteX2" fmla="*/ 867176 w 983070"/>
              <a:gd name="connsiteY2" fmla="*/ 81475 h 1139485"/>
              <a:gd name="connsiteX3" fmla="*/ 983070 w 983070"/>
              <a:gd name="connsiteY3" fmla="*/ 460886 h 1139485"/>
              <a:gd name="connsiteX4" fmla="*/ 304471 w 983070"/>
              <a:gd name="connsiteY4" fmla="*/ 1139485 h 1139485"/>
              <a:gd name="connsiteX5" fmla="*/ 40330 w 983070"/>
              <a:gd name="connsiteY5" fmla="*/ 1086157 h 1139485"/>
              <a:gd name="connsiteX6" fmla="*/ 0 w 983070"/>
              <a:gd name="connsiteY6" fmla="*/ 1064267 h 1139485"/>
            </a:gdLst>
            <a:ahLst/>
            <a:cxnLst/>
            <a:rect l="l" t="t" r="r" b="b"/>
            <a:pathLst>
              <a:path w="983070" h="1139485">
                <a:moveTo>
                  <a:pt x="0" y="0"/>
                </a:moveTo>
                <a:lnTo>
                  <a:pt x="799953" y="0"/>
                </a:lnTo>
                <a:lnTo>
                  <a:pt x="867176" y="81475"/>
                </a:lnTo>
                <a:cubicBezTo>
                  <a:pt x="940346" y="189780"/>
                  <a:pt x="983070" y="320344"/>
                  <a:pt x="983070" y="460886"/>
                </a:cubicBezTo>
                <a:cubicBezTo>
                  <a:pt x="983070" y="835666"/>
                  <a:pt x="679251" y="1139485"/>
                  <a:pt x="304471" y="1139485"/>
                </a:cubicBezTo>
                <a:cubicBezTo>
                  <a:pt x="210776" y="1139485"/>
                  <a:pt x="121516" y="1120496"/>
                  <a:pt x="40330" y="1086157"/>
                </a:cubicBezTo>
                <a:lnTo>
                  <a:pt x="0" y="1064267"/>
                </a:ln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23888" y="712392"/>
            <a:ext cx="10944225" cy="5533627"/>
          </a:xfrm>
          <a:prstGeom prst="roundRect">
            <a:avLst>
              <a:gd name="adj" fmla="val 4817"/>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820886" y="5486399"/>
            <a:ext cx="1846302" cy="1371601"/>
          </a:xfrm>
          <a:custGeom>
            <a:avLst/>
            <a:gdLst>
              <a:gd name="connsiteX0" fmla="*/ 923151 w 1846302"/>
              <a:gd name="connsiteY0" fmla="*/ 0 h 1371601"/>
              <a:gd name="connsiteX1" fmla="*/ 1846302 w 1846302"/>
              <a:gd name="connsiteY1" fmla="*/ 923151 h 1371601"/>
              <a:gd name="connsiteX2" fmla="*/ 1773756 w 1846302"/>
              <a:gd name="connsiteY2" fmla="*/ 1282483 h 1371601"/>
              <a:gd name="connsiteX3" fmla="*/ 1725384 w 1846302"/>
              <a:gd name="connsiteY3" fmla="*/ 1371601 h 1371601"/>
              <a:gd name="connsiteX4" fmla="*/ 120917 w 1846302"/>
              <a:gd name="connsiteY4" fmla="*/ 1371601 h 1371601"/>
              <a:gd name="connsiteX5" fmla="*/ 72546 w 1846302"/>
              <a:gd name="connsiteY5" fmla="*/ 1282483 h 1371601"/>
              <a:gd name="connsiteX6" fmla="*/ 0 w 1846302"/>
              <a:gd name="connsiteY6" fmla="*/ 923151 h 1371601"/>
              <a:gd name="connsiteX7" fmla="*/ 923151 w 1846302"/>
              <a:gd name="connsiteY7" fmla="*/ 0 h 1371601"/>
            </a:gdLst>
            <a:ahLst/>
            <a:cxnLst/>
            <a:rect l="l" t="t" r="r" b="b"/>
            <a:pathLst>
              <a:path w="1846302" h="1371601">
                <a:moveTo>
                  <a:pt x="923151" y="0"/>
                </a:moveTo>
                <a:cubicBezTo>
                  <a:pt x="1432993" y="0"/>
                  <a:pt x="1846302" y="413309"/>
                  <a:pt x="1846302" y="923151"/>
                </a:cubicBezTo>
                <a:cubicBezTo>
                  <a:pt x="1846302" y="1050612"/>
                  <a:pt x="1820470" y="1172039"/>
                  <a:pt x="1773756" y="1282483"/>
                </a:cubicBezTo>
                <a:lnTo>
                  <a:pt x="1725384" y="1371601"/>
                </a:lnTo>
                <a:lnTo>
                  <a:pt x="120917" y="1371601"/>
                </a:lnTo>
                <a:lnTo>
                  <a:pt x="72546" y="1282483"/>
                </a:lnTo>
                <a:cubicBezTo>
                  <a:pt x="25832" y="1172039"/>
                  <a:pt x="0" y="1050612"/>
                  <a:pt x="0" y="923151"/>
                </a:cubicBezTo>
                <a:cubicBezTo>
                  <a:pt x="0" y="413309"/>
                  <a:pt x="413309" y="0"/>
                  <a:pt x="923151" y="0"/>
                </a:cubicBez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10337633" y="0"/>
            <a:ext cx="1854367" cy="1916160"/>
          </a:xfrm>
          <a:custGeom>
            <a:avLst/>
            <a:gdLst>
              <a:gd name="connsiteX0" fmla="*/ 1304177 w 1854367"/>
              <a:gd name="connsiteY0" fmla="*/ 507019 h 1916160"/>
              <a:gd name="connsiteX1" fmla="*/ 1199215 w 1854367"/>
              <a:gd name="connsiteY1" fmla="*/ 611982 h 1916160"/>
              <a:gd name="connsiteX2" fmla="*/ 1304177 w 1854367"/>
              <a:gd name="connsiteY2" fmla="*/ 716945 h 1916160"/>
              <a:gd name="connsiteX3" fmla="*/ 1409141 w 1854367"/>
              <a:gd name="connsiteY3" fmla="*/ 611982 h 1916160"/>
              <a:gd name="connsiteX4" fmla="*/ 1304177 w 1854367"/>
              <a:gd name="connsiteY4" fmla="*/ 507019 h 1916160"/>
              <a:gd name="connsiteX5" fmla="*/ 1304179 w 1854367"/>
              <a:gd name="connsiteY5" fmla="*/ 504039 h 1916160"/>
              <a:gd name="connsiteX6" fmla="*/ 1412121 w 1854367"/>
              <a:gd name="connsiteY6" fmla="*/ 611982 h 1916160"/>
              <a:gd name="connsiteX7" fmla="*/ 1304179 w 1854367"/>
              <a:gd name="connsiteY7" fmla="*/ 719925 h 1916160"/>
              <a:gd name="connsiteX8" fmla="*/ 1196235 w 1854367"/>
              <a:gd name="connsiteY8" fmla="*/ 611982 h 1916160"/>
              <a:gd name="connsiteX9" fmla="*/ 1304179 w 1854367"/>
              <a:gd name="connsiteY9" fmla="*/ 504039 h 1916160"/>
              <a:gd name="connsiteX10" fmla="*/ 1304179 w 1854367"/>
              <a:gd name="connsiteY10" fmla="*/ 401271 h 1916160"/>
              <a:gd name="connsiteX11" fmla="*/ 1093469 w 1854367"/>
              <a:gd name="connsiteY11" fmla="*/ 611981 h 1916160"/>
              <a:gd name="connsiteX12" fmla="*/ 1304179 w 1854367"/>
              <a:gd name="connsiteY12" fmla="*/ 822691 h 1916160"/>
              <a:gd name="connsiteX13" fmla="*/ 1514888 w 1854367"/>
              <a:gd name="connsiteY13" fmla="*/ 611981 h 1916160"/>
              <a:gd name="connsiteX14" fmla="*/ 1304179 w 1854367"/>
              <a:gd name="connsiteY14" fmla="*/ 401271 h 1916160"/>
              <a:gd name="connsiteX15" fmla="*/ 1304179 w 1854367"/>
              <a:gd name="connsiteY15" fmla="*/ 395290 h 1916160"/>
              <a:gd name="connsiteX16" fmla="*/ 1520869 w 1854367"/>
              <a:gd name="connsiteY16" fmla="*/ 611981 h 1916160"/>
              <a:gd name="connsiteX17" fmla="*/ 1304179 w 1854367"/>
              <a:gd name="connsiteY17" fmla="*/ 828672 h 1916160"/>
              <a:gd name="connsiteX18" fmla="*/ 1087488 w 1854367"/>
              <a:gd name="connsiteY18" fmla="*/ 611981 h 1916160"/>
              <a:gd name="connsiteX19" fmla="*/ 1304179 w 1854367"/>
              <a:gd name="connsiteY19" fmla="*/ 395290 h 1916160"/>
              <a:gd name="connsiteX20" fmla="*/ 1304179 w 1854367"/>
              <a:gd name="connsiteY20" fmla="*/ 295524 h 1916160"/>
              <a:gd name="connsiteX21" fmla="*/ 987721 w 1854367"/>
              <a:gd name="connsiteY21" fmla="*/ 611982 h 1916160"/>
              <a:gd name="connsiteX22" fmla="*/ 1304179 w 1854367"/>
              <a:gd name="connsiteY22" fmla="*/ 928440 h 1916160"/>
              <a:gd name="connsiteX23" fmla="*/ 1620636 w 1854367"/>
              <a:gd name="connsiteY23" fmla="*/ 611982 h 1916160"/>
              <a:gd name="connsiteX24" fmla="*/ 1304179 w 1854367"/>
              <a:gd name="connsiteY24" fmla="*/ 295524 h 1916160"/>
              <a:gd name="connsiteX25" fmla="*/ 1304179 w 1854367"/>
              <a:gd name="connsiteY25" fmla="*/ 286542 h 1916160"/>
              <a:gd name="connsiteX26" fmla="*/ 1629618 w 1854367"/>
              <a:gd name="connsiteY26" fmla="*/ 611982 h 1916160"/>
              <a:gd name="connsiteX27" fmla="*/ 1304179 w 1854367"/>
              <a:gd name="connsiteY27" fmla="*/ 937422 h 1916160"/>
              <a:gd name="connsiteX28" fmla="*/ 978739 w 1854367"/>
              <a:gd name="connsiteY28" fmla="*/ 611982 h 1916160"/>
              <a:gd name="connsiteX29" fmla="*/ 1304179 w 1854367"/>
              <a:gd name="connsiteY29" fmla="*/ 286542 h 1916160"/>
              <a:gd name="connsiteX30" fmla="*/ 1304177 w 1854367"/>
              <a:gd name="connsiteY30" fmla="*/ 189777 h 1916160"/>
              <a:gd name="connsiteX31" fmla="*/ 881973 w 1854367"/>
              <a:gd name="connsiteY31" fmla="*/ 611982 h 1916160"/>
              <a:gd name="connsiteX32" fmla="*/ 1304177 w 1854367"/>
              <a:gd name="connsiteY32" fmla="*/ 1034187 h 1916160"/>
              <a:gd name="connsiteX33" fmla="*/ 1726382 w 1854367"/>
              <a:gd name="connsiteY33" fmla="*/ 611982 h 1916160"/>
              <a:gd name="connsiteX34" fmla="*/ 1304177 w 1854367"/>
              <a:gd name="connsiteY34" fmla="*/ 189777 h 1916160"/>
              <a:gd name="connsiteX35" fmla="*/ 1304177 w 1854367"/>
              <a:gd name="connsiteY35" fmla="*/ 177793 h 1916160"/>
              <a:gd name="connsiteX36" fmla="*/ 1738366 w 1854367"/>
              <a:gd name="connsiteY36" fmla="*/ 611982 h 1916160"/>
              <a:gd name="connsiteX37" fmla="*/ 1304177 w 1854367"/>
              <a:gd name="connsiteY37" fmla="*/ 1046170 h 1916160"/>
              <a:gd name="connsiteX38" fmla="*/ 869989 w 1854367"/>
              <a:gd name="connsiteY38" fmla="*/ 611982 h 1916160"/>
              <a:gd name="connsiteX39" fmla="*/ 1304177 w 1854367"/>
              <a:gd name="connsiteY39" fmla="*/ 177793 h 1916160"/>
              <a:gd name="connsiteX40" fmla="*/ 1304177 w 1854367"/>
              <a:gd name="connsiteY40" fmla="*/ 84030 h 1916160"/>
              <a:gd name="connsiteX41" fmla="*/ 776226 w 1854367"/>
              <a:gd name="connsiteY41" fmla="*/ 611982 h 1916160"/>
              <a:gd name="connsiteX42" fmla="*/ 1304177 w 1854367"/>
              <a:gd name="connsiteY42" fmla="*/ 1139933 h 1916160"/>
              <a:gd name="connsiteX43" fmla="*/ 1832129 w 1854367"/>
              <a:gd name="connsiteY43" fmla="*/ 611982 h 1916160"/>
              <a:gd name="connsiteX44" fmla="*/ 1304177 w 1854367"/>
              <a:gd name="connsiteY44" fmla="*/ 84030 h 1916160"/>
              <a:gd name="connsiteX45" fmla="*/ 1304179 w 1854367"/>
              <a:gd name="connsiteY45" fmla="*/ 69044 h 1916160"/>
              <a:gd name="connsiteX46" fmla="*/ 1847116 w 1854367"/>
              <a:gd name="connsiteY46" fmla="*/ 611982 h 1916160"/>
              <a:gd name="connsiteX47" fmla="*/ 1304179 w 1854367"/>
              <a:gd name="connsiteY47" fmla="*/ 1154919 h 1916160"/>
              <a:gd name="connsiteX48" fmla="*/ 761241 w 1854367"/>
              <a:gd name="connsiteY48" fmla="*/ 611982 h 1916160"/>
              <a:gd name="connsiteX49" fmla="*/ 1304179 w 1854367"/>
              <a:gd name="connsiteY49" fmla="*/ 69044 h 1916160"/>
              <a:gd name="connsiteX50" fmla="*/ 1719039 w 1854367"/>
              <a:gd name="connsiteY50" fmla="*/ 0 h 1916160"/>
              <a:gd name="connsiteX51" fmla="*/ 1751868 w 1854367"/>
              <a:gd name="connsiteY51" fmla="*/ 0 h 1916160"/>
              <a:gd name="connsiteX52" fmla="*/ 1841887 w 1854367"/>
              <a:gd name="connsiteY52" fmla="*/ 74273 h 1916160"/>
              <a:gd name="connsiteX53" fmla="*/ 1854367 w 1854367"/>
              <a:gd name="connsiteY53" fmla="*/ 89399 h 1916160"/>
              <a:gd name="connsiteX54" fmla="*/ 1854367 w 1854367"/>
              <a:gd name="connsiteY54" fmla="*/ 122227 h 1916160"/>
              <a:gd name="connsiteX55" fmla="*/ 1827046 w 1854367"/>
              <a:gd name="connsiteY55" fmla="*/ 89114 h 1916160"/>
              <a:gd name="connsiteX56" fmla="*/ 1460379 w 1854367"/>
              <a:gd name="connsiteY56" fmla="*/ 0 h 1916160"/>
              <a:gd name="connsiteX57" fmla="*/ 1520772 w 1854367"/>
              <a:gd name="connsiteY57" fmla="*/ 0 h 1916160"/>
              <a:gd name="connsiteX58" fmla="*/ 1557842 w 1854367"/>
              <a:gd name="connsiteY58" fmla="*/ 11508 h 1916160"/>
              <a:gd name="connsiteX59" fmla="*/ 1844565 w 1854367"/>
              <a:gd name="connsiteY59" fmla="*/ 247617 h 1916160"/>
              <a:gd name="connsiteX60" fmla="*/ 1854367 w 1854367"/>
              <a:gd name="connsiteY60" fmla="*/ 265675 h 1916160"/>
              <a:gd name="connsiteX61" fmla="*/ 1854367 w 1854367"/>
              <a:gd name="connsiteY61" fmla="*/ 303211 h 1916160"/>
              <a:gd name="connsiteX62" fmla="*/ 1829650 w 1854367"/>
              <a:gd name="connsiteY62" fmla="*/ 257674 h 1916160"/>
              <a:gd name="connsiteX63" fmla="*/ 1550841 w 1854367"/>
              <a:gd name="connsiteY63" fmla="*/ 28081 h 1916160"/>
              <a:gd name="connsiteX64" fmla="*/ 1087583 w 1854367"/>
              <a:gd name="connsiteY64" fmla="*/ 0 h 1916160"/>
              <a:gd name="connsiteX65" fmla="*/ 1147975 w 1854367"/>
              <a:gd name="connsiteY65" fmla="*/ 0 h 1916160"/>
              <a:gd name="connsiteX66" fmla="*/ 1057513 w 1854367"/>
              <a:gd name="connsiteY66" fmla="*/ 28081 h 1916160"/>
              <a:gd name="connsiteX67" fmla="*/ 670479 w 1854367"/>
              <a:gd name="connsiteY67" fmla="*/ 611981 h 1916160"/>
              <a:gd name="connsiteX68" fmla="*/ 1304177 w 1854367"/>
              <a:gd name="connsiteY68" fmla="*/ 1245679 h 1916160"/>
              <a:gd name="connsiteX69" fmla="*/ 1829650 w 1854367"/>
              <a:gd name="connsiteY69" fmla="*/ 966287 h 1916160"/>
              <a:gd name="connsiteX70" fmla="*/ 1854367 w 1854367"/>
              <a:gd name="connsiteY70" fmla="*/ 920750 h 1916160"/>
              <a:gd name="connsiteX71" fmla="*/ 1854367 w 1854367"/>
              <a:gd name="connsiteY71" fmla="*/ 958286 h 1916160"/>
              <a:gd name="connsiteX72" fmla="*/ 1844565 w 1854367"/>
              <a:gd name="connsiteY72" fmla="*/ 976344 h 1916160"/>
              <a:gd name="connsiteX73" fmla="*/ 1304177 w 1854367"/>
              <a:gd name="connsiteY73" fmla="*/ 1263666 h 1916160"/>
              <a:gd name="connsiteX74" fmla="*/ 652492 w 1854367"/>
              <a:gd name="connsiteY74" fmla="*/ 611981 h 1916160"/>
              <a:gd name="connsiteX75" fmla="*/ 1050512 w 1854367"/>
              <a:gd name="connsiteY75" fmla="*/ 11508 h 1916160"/>
              <a:gd name="connsiteX76" fmla="*/ 856490 w 1854367"/>
              <a:gd name="connsiteY76" fmla="*/ 0 h 1916160"/>
              <a:gd name="connsiteX77" fmla="*/ 889318 w 1854367"/>
              <a:gd name="connsiteY77" fmla="*/ 0 h 1916160"/>
              <a:gd name="connsiteX78" fmla="*/ 781311 w 1854367"/>
              <a:gd name="connsiteY78" fmla="*/ 89114 h 1916160"/>
              <a:gd name="connsiteX79" fmla="*/ 564732 w 1854367"/>
              <a:gd name="connsiteY79" fmla="*/ 611982 h 1916160"/>
              <a:gd name="connsiteX80" fmla="*/ 1304179 w 1854367"/>
              <a:gd name="connsiteY80" fmla="*/ 1351428 h 1916160"/>
              <a:gd name="connsiteX81" fmla="*/ 1827046 w 1854367"/>
              <a:gd name="connsiteY81" fmla="*/ 1134849 h 1916160"/>
              <a:gd name="connsiteX82" fmla="*/ 1854367 w 1854367"/>
              <a:gd name="connsiteY82" fmla="*/ 1101736 h 1916160"/>
              <a:gd name="connsiteX83" fmla="*/ 1854367 w 1854367"/>
              <a:gd name="connsiteY83" fmla="*/ 1134565 h 1916160"/>
              <a:gd name="connsiteX84" fmla="*/ 1841887 w 1854367"/>
              <a:gd name="connsiteY84" fmla="*/ 1149690 h 1916160"/>
              <a:gd name="connsiteX85" fmla="*/ 1304179 w 1854367"/>
              <a:gd name="connsiteY85" fmla="*/ 1372416 h 1916160"/>
              <a:gd name="connsiteX86" fmla="*/ 543744 w 1854367"/>
              <a:gd name="connsiteY86" fmla="*/ 611982 h 1916160"/>
              <a:gd name="connsiteX87" fmla="*/ 766470 w 1854367"/>
              <a:gd name="connsiteY87" fmla="*/ 74273 h 1916160"/>
              <a:gd name="connsiteX88" fmla="*/ 687409 w 1854367"/>
              <a:gd name="connsiteY88" fmla="*/ 0 h 1916160"/>
              <a:gd name="connsiteX89" fmla="*/ 723916 w 1854367"/>
              <a:gd name="connsiteY89" fmla="*/ 0 h 1916160"/>
              <a:gd name="connsiteX90" fmla="*/ 706536 w 1854367"/>
              <a:gd name="connsiteY90" fmla="*/ 14339 h 1916160"/>
              <a:gd name="connsiteX91" fmla="*/ 458985 w 1854367"/>
              <a:gd name="connsiteY91" fmla="*/ 611982 h 1916160"/>
              <a:gd name="connsiteX92" fmla="*/ 1304179 w 1854367"/>
              <a:gd name="connsiteY92" fmla="*/ 1457175 h 1916160"/>
              <a:gd name="connsiteX93" fmla="*/ 1776734 w 1854367"/>
              <a:gd name="connsiteY93" fmla="*/ 1312830 h 1916160"/>
              <a:gd name="connsiteX94" fmla="*/ 1854367 w 1854367"/>
              <a:gd name="connsiteY94" fmla="*/ 1248777 h 1916160"/>
              <a:gd name="connsiteX95" fmla="*/ 1854367 w 1854367"/>
              <a:gd name="connsiteY95" fmla="*/ 1279737 h 1916160"/>
              <a:gd name="connsiteX96" fmla="*/ 1790148 w 1854367"/>
              <a:gd name="connsiteY96" fmla="*/ 1332723 h 1916160"/>
              <a:gd name="connsiteX97" fmla="*/ 1304179 w 1854367"/>
              <a:gd name="connsiteY97" fmla="*/ 1481165 h 1916160"/>
              <a:gd name="connsiteX98" fmla="*/ 434996 w 1854367"/>
              <a:gd name="connsiteY98" fmla="*/ 611982 h 1916160"/>
              <a:gd name="connsiteX99" fmla="*/ 583439 w 1854367"/>
              <a:gd name="connsiteY99" fmla="*/ 126013 h 1916160"/>
              <a:gd name="connsiteX100" fmla="*/ 547066 w 1854367"/>
              <a:gd name="connsiteY100" fmla="*/ 0 h 1916160"/>
              <a:gd name="connsiteX101" fmla="*/ 581898 w 1854367"/>
              <a:gd name="connsiteY101" fmla="*/ 0 h 1916160"/>
              <a:gd name="connsiteX102" fmla="*/ 515644 w 1854367"/>
              <a:gd name="connsiteY102" fmla="*/ 80301 h 1916160"/>
              <a:gd name="connsiteX103" fmla="*/ 353238 w 1854367"/>
              <a:gd name="connsiteY103" fmla="*/ 611982 h 1916160"/>
              <a:gd name="connsiteX104" fmla="*/ 1304179 w 1854367"/>
              <a:gd name="connsiteY104" fmla="*/ 1562923 h 1916160"/>
              <a:gd name="connsiteX105" fmla="*/ 1835860 w 1854367"/>
              <a:gd name="connsiteY105" fmla="*/ 1400517 h 1916160"/>
              <a:gd name="connsiteX106" fmla="*/ 1854367 w 1854367"/>
              <a:gd name="connsiteY106" fmla="*/ 1385248 h 1916160"/>
              <a:gd name="connsiteX107" fmla="*/ 1854367 w 1854367"/>
              <a:gd name="connsiteY107" fmla="*/ 1420080 h 1916160"/>
              <a:gd name="connsiteX108" fmla="*/ 1850950 w 1854367"/>
              <a:gd name="connsiteY108" fmla="*/ 1422899 h 1916160"/>
              <a:gd name="connsiteX109" fmla="*/ 1304179 w 1854367"/>
              <a:gd name="connsiteY109" fmla="*/ 1589914 h 1916160"/>
              <a:gd name="connsiteX110" fmla="*/ 326247 w 1854367"/>
              <a:gd name="connsiteY110" fmla="*/ 611982 h 1916160"/>
              <a:gd name="connsiteX111" fmla="*/ 493263 w 1854367"/>
              <a:gd name="connsiteY111" fmla="*/ 65210 h 1916160"/>
              <a:gd name="connsiteX112" fmla="*/ 406721 w 1854367"/>
              <a:gd name="connsiteY112" fmla="*/ 0 h 1916160"/>
              <a:gd name="connsiteX113" fmla="*/ 445427 w 1854367"/>
              <a:gd name="connsiteY113" fmla="*/ 0 h 1916160"/>
              <a:gd name="connsiteX114" fmla="*/ 427955 w 1854367"/>
              <a:gd name="connsiteY114" fmla="*/ 21176 h 1916160"/>
              <a:gd name="connsiteX115" fmla="*/ 247489 w 1854367"/>
              <a:gd name="connsiteY115" fmla="*/ 611981 h 1916160"/>
              <a:gd name="connsiteX116" fmla="*/ 1304177 w 1854367"/>
              <a:gd name="connsiteY116" fmla="*/ 1668669 h 1916160"/>
              <a:gd name="connsiteX117" fmla="*/ 1807858 w 1854367"/>
              <a:gd name="connsiteY117" fmla="*/ 1541133 h 1916160"/>
              <a:gd name="connsiteX118" fmla="*/ 1854367 w 1854367"/>
              <a:gd name="connsiteY118" fmla="*/ 1512877 h 1916160"/>
              <a:gd name="connsiteX119" fmla="*/ 1854367 w 1854367"/>
              <a:gd name="connsiteY119" fmla="*/ 1547934 h 1916160"/>
              <a:gd name="connsiteX120" fmla="*/ 1822153 w 1854367"/>
              <a:gd name="connsiteY120" fmla="*/ 1567505 h 1916160"/>
              <a:gd name="connsiteX121" fmla="*/ 1304177 w 1854367"/>
              <a:gd name="connsiteY121" fmla="*/ 1698661 h 1916160"/>
              <a:gd name="connsiteX122" fmla="*/ 217497 w 1854367"/>
              <a:gd name="connsiteY122" fmla="*/ 611981 h 1916160"/>
              <a:gd name="connsiteX123" fmla="*/ 403085 w 1854367"/>
              <a:gd name="connsiteY123" fmla="*/ 4407 h 1916160"/>
              <a:gd name="connsiteX124" fmla="*/ 282300 w 1854367"/>
              <a:gd name="connsiteY124" fmla="*/ 0 h 1916160"/>
              <a:gd name="connsiteX125" fmla="*/ 319672 w 1854367"/>
              <a:gd name="connsiteY125" fmla="*/ 0 h 1916160"/>
              <a:gd name="connsiteX126" fmla="*/ 233093 w 1854367"/>
              <a:gd name="connsiteY126" fmla="*/ 159509 h 1916160"/>
              <a:gd name="connsiteX127" fmla="*/ 141743 w 1854367"/>
              <a:gd name="connsiteY127" fmla="*/ 611982 h 1916160"/>
              <a:gd name="connsiteX128" fmla="*/ 1304179 w 1854367"/>
              <a:gd name="connsiteY128" fmla="*/ 1774417 h 1916160"/>
              <a:gd name="connsiteX129" fmla="*/ 1756651 w 1854367"/>
              <a:gd name="connsiteY129" fmla="*/ 1683067 h 1916160"/>
              <a:gd name="connsiteX130" fmla="*/ 1854367 w 1854367"/>
              <a:gd name="connsiteY130" fmla="*/ 1635995 h 1916160"/>
              <a:gd name="connsiteX131" fmla="*/ 1854367 w 1854367"/>
              <a:gd name="connsiteY131" fmla="*/ 1672583 h 1916160"/>
              <a:gd name="connsiteX132" fmla="*/ 1769494 w 1854367"/>
              <a:gd name="connsiteY132" fmla="*/ 1713468 h 1916160"/>
              <a:gd name="connsiteX133" fmla="*/ 1304179 w 1854367"/>
              <a:gd name="connsiteY133" fmla="*/ 1807411 h 1916160"/>
              <a:gd name="connsiteX134" fmla="*/ 108749 w 1854367"/>
              <a:gd name="connsiteY134" fmla="*/ 611982 h 1916160"/>
              <a:gd name="connsiteX135" fmla="*/ 202692 w 1854367"/>
              <a:gd name="connsiteY135" fmla="*/ 146666 h 1916160"/>
              <a:gd name="connsiteX136" fmla="*/ 159121 w 1854367"/>
              <a:gd name="connsiteY136" fmla="*/ 0 h 1916160"/>
              <a:gd name="connsiteX137" fmla="*/ 199892 w 1854367"/>
              <a:gd name="connsiteY137" fmla="*/ 0 h 1916160"/>
              <a:gd name="connsiteX138" fmla="*/ 135655 w 1854367"/>
              <a:gd name="connsiteY138" fmla="*/ 118348 h 1916160"/>
              <a:gd name="connsiteX139" fmla="*/ 35995 w 1854367"/>
              <a:gd name="connsiteY139" fmla="*/ 611982 h 1916160"/>
              <a:gd name="connsiteX140" fmla="*/ 1304177 w 1854367"/>
              <a:gd name="connsiteY140" fmla="*/ 1880164 h 1916160"/>
              <a:gd name="connsiteX141" fmla="*/ 1797811 w 1854367"/>
              <a:gd name="connsiteY141" fmla="*/ 1780504 h 1916160"/>
              <a:gd name="connsiteX142" fmla="*/ 1854367 w 1854367"/>
              <a:gd name="connsiteY142" fmla="*/ 1753260 h 1916160"/>
              <a:gd name="connsiteX143" fmla="*/ 1854367 w 1854367"/>
              <a:gd name="connsiteY143" fmla="*/ 1793177 h 1916160"/>
              <a:gd name="connsiteX144" fmla="*/ 1811824 w 1854367"/>
              <a:gd name="connsiteY144" fmla="*/ 1813671 h 1916160"/>
              <a:gd name="connsiteX145" fmla="*/ 1304179 w 1854367"/>
              <a:gd name="connsiteY145" fmla="*/ 1916160 h 1916160"/>
              <a:gd name="connsiteX146" fmla="*/ 0 w 1854367"/>
              <a:gd name="connsiteY146" fmla="*/ 611982 h 1916160"/>
              <a:gd name="connsiteX147" fmla="*/ 102489 w 1854367"/>
              <a:gd name="connsiteY147" fmla="*/ 104336 h 1916160"/>
            </a:gdLst>
            <a:ahLst/>
            <a:cxnLst/>
            <a:rect l="l" t="t" r="r" b="b"/>
            <a:pathLst>
              <a:path w="1854367" h="1916160">
                <a:moveTo>
                  <a:pt x="1304177" y="507019"/>
                </a:moveTo>
                <a:cubicBezTo>
                  <a:pt x="1246209" y="507019"/>
                  <a:pt x="1199215" y="554013"/>
                  <a:pt x="1199215" y="611982"/>
                </a:cubicBezTo>
                <a:cubicBezTo>
                  <a:pt x="1199215" y="669951"/>
                  <a:pt x="1246209" y="716945"/>
                  <a:pt x="1304177" y="716945"/>
                </a:cubicBezTo>
                <a:cubicBezTo>
                  <a:pt x="1362147" y="716945"/>
                  <a:pt x="1409141" y="669951"/>
                  <a:pt x="1409141" y="611982"/>
                </a:cubicBezTo>
                <a:cubicBezTo>
                  <a:pt x="1409141" y="554013"/>
                  <a:pt x="1362147" y="507019"/>
                  <a:pt x="1304177" y="507019"/>
                </a:cubicBezTo>
                <a:close/>
                <a:moveTo>
                  <a:pt x="1304179" y="504039"/>
                </a:moveTo>
                <a:cubicBezTo>
                  <a:pt x="1363793" y="504039"/>
                  <a:pt x="1412121" y="552367"/>
                  <a:pt x="1412121" y="611982"/>
                </a:cubicBezTo>
                <a:cubicBezTo>
                  <a:pt x="1412121" y="671597"/>
                  <a:pt x="1363793" y="719925"/>
                  <a:pt x="1304179" y="719925"/>
                </a:cubicBezTo>
                <a:cubicBezTo>
                  <a:pt x="1244563" y="719925"/>
                  <a:pt x="1196235" y="671597"/>
                  <a:pt x="1196235" y="611982"/>
                </a:cubicBezTo>
                <a:cubicBezTo>
                  <a:pt x="1196235" y="552367"/>
                  <a:pt x="1244563" y="504039"/>
                  <a:pt x="1304179" y="504039"/>
                </a:cubicBezTo>
                <a:close/>
                <a:moveTo>
                  <a:pt x="1304179" y="401271"/>
                </a:moveTo>
                <a:cubicBezTo>
                  <a:pt x="1187807" y="401271"/>
                  <a:pt x="1093469" y="495609"/>
                  <a:pt x="1093469" y="611981"/>
                </a:cubicBezTo>
                <a:cubicBezTo>
                  <a:pt x="1093469" y="728353"/>
                  <a:pt x="1187807" y="822691"/>
                  <a:pt x="1304179" y="822691"/>
                </a:cubicBezTo>
                <a:cubicBezTo>
                  <a:pt x="1420551" y="822691"/>
                  <a:pt x="1514888" y="728353"/>
                  <a:pt x="1514888" y="611981"/>
                </a:cubicBezTo>
                <a:cubicBezTo>
                  <a:pt x="1514888" y="495609"/>
                  <a:pt x="1420551" y="401271"/>
                  <a:pt x="1304179" y="401271"/>
                </a:cubicBezTo>
                <a:close/>
                <a:moveTo>
                  <a:pt x="1304179" y="395290"/>
                </a:moveTo>
                <a:cubicBezTo>
                  <a:pt x="1423853" y="395290"/>
                  <a:pt x="1520869" y="492306"/>
                  <a:pt x="1520869" y="611981"/>
                </a:cubicBezTo>
                <a:cubicBezTo>
                  <a:pt x="1520869" y="731656"/>
                  <a:pt x="1423853" y="828672"/>
                  <a:pt x="1304179" y="828672"/>
                </a:cubicBezTo>
                <a:cubicBezTo>
                  <a:pt x="1184503" y="828672"/>
                  <a:pt x="1087488" y="731656"/>
                  <a:pt x="1087488" y="611981"/>
                </a:cubicBezTo>
                <a:cubicBezTo>
                  <a:pt x="1087488" y="492306"/>
                  <a:pt x="1184503" y="395290"/>
                  <a:pt x="1304179" y="395290"/>
                </a:cubicBezTo>
                <a:close/>
                <a:moveTo>
                  <a:pt x="1304179" y="295524"/>
                </a:moveTo>
                <a:cubicBezTo>
                  <a:pt x="1129404" y="295524"/>
                  <a:pt x="987721" y="437207"/>
                  <a:pt x="987721" y="611982"/>
                </a:cubicBezTo>
                <a:cubicBezTo>
                  <a:pt x="987721" y="786756"/>
                  <a:pt x="1129404" y="928440"/>
                  <a:pt x="1304179" y="928440"/>
                </a:cubicBezTo>
                <a:cubicBezTo>
                  <a:pt x="1478953" y="928440"/>
                  <a:pt x="1620636" y="786756"/>
                  <a:pt x="1620636" y="611982"/>
                </a:cubicBezTo>
                <a:cubicBezTo>
                  <a:pt x="1620636" y="437207"/>
                  <a:pt x="1478953" y="295524"/>
                  <a:pt x="1304179" y="295524"/>
                </a:cubicBezTo>
                <a:close/>
                <a:moveTo>
                  <a:pt x="1304179" y="286542"/>
                </a:moveTo>
                <a:cubicBezTo>
                  <a:pt x="1483914" y="286542"/>
                  <a:pt x="1629618" y="432246"/>
                  <a:pt x="1629618" y="611982"/>
                </a:cubicBezTo>
                <a:cubicBezTo>
                  <a:pt x="1629618" y="791718"/>
                  <a:pt x="1483914" y="937422"/>
                  <a:pt x="1304179" y="937422"/>
                </a:cubicBezTo>
                <a:cubicBezTo>
                  <a:pt x="1124443" y="937422"/>
                  <a:pt x="978739" y="791718"/>
                  <a:pt x="978739" y="611982"/>
                </a:cubicBezTo>
                <a:cubicBezTo>
                  <a:pt x="978739" y="432246"/>
                  <a:pt x="1124443" y="286542"/>
                  <a:pt x="1304179" y="286542"/>
                </a:cubicBezTo>
                <a:close/>
                <a:moveTo>
                  <a:pt x="1304177" y="189777"/>
                </a:moveTo>
                <a:cubicBezTo>
                  <a:pt x="1071001" y="189777"/>
                  <a:pt x="881973" y="378805"/>
                  <a:pt x="881973" y="611982"/>
                </a:cubicBezTo>
                <a:cubicBezTo>
                  <a:pt x="881973" y="845158"/>
                  <a:pt x="1071001" y="1034187"/>
                  <a:pt x="1304177" y="1034187"/>
                </a:cubicBezTo>
                <a:cubicBezTo>
                  <a:pt x="1537354" y="1034187"/>
                  <a:pt x="1726382" y="845158"/>
                  <a:pt x="1726382" y="611982"/>
                </a:cubicBezTo>
                <a:cubicBezTo>
                  <a:pt x="1726382" y="378805"/>
                  <a:pt x="1537354" y="189777"/>
                  <a:pt x="1304177" y="189777"/>
                </a:cubicBezTo>
                <a:close/>
                <a:moveTo>
                  <a:pt x="1304177" y="177793"/>
                </a:moveTo>
                <a:cubicBezTo>
                  <a:pt x="1543973" y="177793"/>
                  <a:pt x="1738366" y="372186"/>
                  <a:pt x="1738366" y="611982"/>
                </a:cubicBezTo>
                <a:cubicBezTo>
                  <a:pt x="1738366" y="851777"/>
                  <a:pt x="1543973" y="1046170"/>
                  <a:pt x="1304177" y="1046170"/>
                </a:cubicBezTo>
                <a:cubicBezTo>
                  <a:pt x="1064382" y="1046170"/>
                  <a:pt x="869989" y="851777"/>
                  <a:pt x="869989" y="611982"/>
                </a:cubicBezTo>
                <a:cubicBezTo>
                  <a:pt x="869989" y="372186"/>
                  <a:pt x="1064382" y="177793"/>
                  <a:pt x="1304177" y="177793"/>
                </a:cubicBezTo>
                <a:close/>
                <a:moveTo>
                  <a:pt x="1304177" y="84030"/>
                </a:moveTo>
                <a:cubicBezTo>
                  <a:pt x="1012598" y="84030"/>
                  <a:pt x="776226" y="320402"/>
                  <a:pt x="776226" y="611982"/>
                </a:cubicBezTo>
                <a:cubicBezTo>
                  <a:pt x="776226" y="903561"/>
                  <a:pt x="1012598" y="1139933"/>
                  <a:pt x="1304177" y="1139933"/>
                </a:cubicBezTo>
                <a:cubicBezTo>
                  <a:pt x="1595757" y="1139933"/>
                  <a:pt x="1832129" y="903561"/>
                  <a:pt x="1832129" y="611982"/>
                </a:cubicBezTo>
                <a:cubicBezTo>
                  <a:pt x="1832129" y="320402"/>
                  <a:pt x="1595757" y="84030"/>
                  <a:pt x="1304177" y="84030"/>
                </a:cubicBezTo>
                <a:close/>
                <a:moveTo>
                  <a:pt x="1304179" y="69044"/>
                </a:moveTo>
                <a:cubicBezTo>
                  <a:pt x="1604034" y="69044"/>
                  <a:pt x="1847116" y="312126"/>
                  <a:pt x="1847116" y="611982"/>
                </a:cubicBezTo>
                <a:cubicBezTo>
                  <a:pt x="1847116" y="911837"/>
                  <a:pt x="1604034" y="1154919"/>
                  <a:pt x="1304179" y="1154919"/>
                </a:cubicBezTo>
                <a:cubicBezTo>
                  <a:pt x="1004323" y="1154919"/>
                  <a:pt x="761241" y="911837"/>
                  <a:pt x="761241" y="611982"/>
                </a:cubicBezTo>
                <a:cubicBezTo>
                  <a:pt x="761241" y="312126"/>
                  <a:pt x="1004323" y="69044"/>
                  <a:pt x="1304179" y="69044"/>
                </a:cubicBezTo>
                <a:close/>
                <a:moveTo>
                  <a:pt x="1719039" y="0"/>
                </a:moveTo>
                <a:lnTo>
                  <a:pt x="1751868" y="0"/>
                </a:lnTo>
                <a:lnTo>
                  <a:pt x="1841887" y="74273"/>
                </a:lnTo>
                <a:lnTo>
                  <a:pt x="1854367" y="89399"/>
                </a:lnTo>
                <a:lnTo>
                  <a:pt x="1854367" y="122227"/>
                </a:lnTo>
                <a:lnTo>
                  <a:pt x="1827046" y="89114"/>
                </a:lnTo>
                <a:close/>
                <a:moveTo>
                  <a:pt x="1460379" y="0"/>
                </a:moveTo>
                <a:lnTo>
                  <a:pt x="1520772" y="0"/>
                </a:lnTo>
                <a:lnTo>
                  <a:pt x="1557842" y="11508"/>
                </a:lnTo>
                <a:cubicBezTo>
                  <a:pt x="1674792" y="60973"/>
                  <a:pt x="1774298" y="143607"/>
                  <a:pt x="1844565" y="247617"/>
                </a:cubicBezTo>
                <a:lnTo>
                  <a:pt x="1854367" y="265675"/>
                </a:lnTo>
                <a:lnTo>
                  <a:pt x="1854367" y="303211"/>
                </a:lnTo>
                <a:lnTo>
                  <a:pt x="1829650" y="257674"/>
                </a:lnTo>
                <a:cubicBezTo>
                  <a:pt x="1761322" y="156535"/>
                  <a:pt x="1664563" y="76181"/>
                  <a:pt x="1550841" y="28081"/>
                </a:cubicBezTo>
                <a:close/>
                <a:moveTo>
                  <a:pt x="1087583" y="0"/>
                </a:moveTo>
                <a:lnTo>
                  <a:pt x="1147975" y="0"/>
                </a:lnTo>
                <a:lnTo>
                  <a:pt x="1057513" y="28081"/>
                </a:lnTo>
                <a:cubicBezTo>
                  <a:pt x="830070" y="124282"/>
                  <a:pt x="670479" y="349494"/>
                  <a:pt x="670479" y="611981"/>
                </a:cubicBezTo>
                <a:cubicBezTo>
                  <a:pt x="670479" y="961962"/>
                  <a:pt x="954196" y="1245679"/>
                  <a:pt x="1304177" y="1245679"/>
                </a:cubicBezTo>
                <a:cubicBezTo>
                  <a:pt x="1522916" y="1245679"/>
                  <a:pt x="1715770" y="1134853"/>
                  <a:pt x="1829650" y="966287"/>
                </a:cubicBezTo>
                <a:lnTo>
                  <a:pt x="1854367" y="920750"/>
                </a:lnTo>
                <a:lnTo>
                  <a:pt x="1854367" y="958286"/>
                </a:lnTo>
                <a:lnTo>
                  <a:pt x="1844565" y="976344"/>
                </a:lnTo>
                <a:cubicBezTo>
                  <a:pt x="1727452" y="1149694"/>
                  <a:pt x="1529124" y="1263666"/>
                  <a:pt x="1304177" y="1263666"/>
                </a:cubicBezTo>
                <a:cubicBezTo>
                  <a:pt x="944262" y="1263666"/>
                  <a:pt x="652492" y="971896"/>
                  <a:pt x="652492" y="611981"/>
                </a:cubicBezTo>
                <a:cubicBezTo>
                  <a:pt x="652492" y="342044"/>
                  <a:pt x="816613" y="110439"/>
                  <a:pt x="1050512" y="11508"/>
                </a:cubicBezTo>
                <a:close/>
                <a:moveTo>
                  <a:pt x="856490" y="0"/>
                </a:moveTo>
                <a:lnTo>
                  <a:pt x="889318" y="0"/>
                </a:lnTo>
                <a:lnTo>
                  <a:pt x="781311" y="89114"/>
                </a:lnTo>
                <a:cubicBezTo>
                  <a:pt x="647498" y="222928"/>
                  <a:pt x="564732" y="407789"/>
                  <a:pt x="564732" y="611982"/>
                </a:cubicBezTo>
                <a:cubicBezTo>
                  <a:pt x="564732" y="1020367"/>
                  <a:pt x="895794" y="1351428"/>
                  <a:pt x="1304179" y="1351428"/>
                </a:cubicBezTo>
                <a:cubicBezTo>
                  <a:pt x="1508371" y="1351428"/>
                  <a:pt x="1693233" y="1268663"/>
                  <a:pt x="1827046" y="1134849"/>
                </a:cubicBezTo>
                <a:lnTo>
                  <a:pt x="1854367" y="1101736"/>
                </a:lnTo>
                <a:lnTo>
                  <a:pt x="1854367" y="1134565"/>
                </a:lnTo>
                <a:lnTo>
                  <a:pt x="1841887" y="1149690"/>
                </a:lnTo>
                <a:cubicBezTo>
                  <a:pt x="1704275" y="1287302"/>
                  <a:pt x="1514167" y="1372416"/>
                  <a:pt x="1304179" y="1372416"/>
                </a:cubicBezTo>
                <a:cubicBezTo>
                  <a:pt x="884202" y="1372416"/>
                  <a:pt x="543744" y="1031959"/>
                  <a:pt x="543744" y="611982"/>
                </a:cubicBezTo>
                <a:cubicBezTo>
                  <a:pt x="543744" y="401993"/>
                  <a:pt x="628858" y="211885"/>
                  <a:pt x="766470" y="74273"/>
                </a:cubicBezTo>
                <a:close/>
                <a:moveTo>
                  <a:pt x="687409" y="0"/>
                </a:moveTo>
                <a:lnTo>
                  <a:pt x="723916" y="0"/>
                </a:lnTo>
                <a:lnTo>
                  <a:pt x="706536" y="14339"/>
                </a:lnTo>
                <a:cubicBezTo>
                  <a:pt x="553586" y="167289"/>
                  <a:pt x="458985" y="378588"/>
                  <a:pt x="458985" y="611982"/>
                </a:cubicBezTo>
                <a:cubicBezTo>
                  <a:pt x="458985" y="1078770"/>
                  <a:pt x="837391" y="1457175"/>
                  <a:pt x="1304179" y="1457175"/>
                </a:cubicBezTo>
                <a:cubicBezTo>
                  <a:pt x="1479224" y="1457175"/>
                  <a:pt x="1641841" y="1403962"/>
                  <a:pt x="1776734" y="1312830"/>
                </a:cubicBezTo>
                <a:lnTo>
                  <a:pt x="1854367" y="1248777"/>
                </a:lnTo>
                <a:lnTo>
                  <a:pt x="1854367" y="1279737"/>
                </a:lnTo>
                <a:lnTo>
                  <a:pt x="1790148" y="1332723"/>
                </a:lnTo>
                <a:cubicBezTo>
                  <a:pt x="1651425" y="1426442"/>
                  <a:pt x="1484193" y="1481165"/>
                  <a:pt x="1304179" y="1481165"/>
                </a:cubicBezTo>
                <a:cubicBezTo>
                  <a:pt x="824143" y="1481165"/>
                  <a:pt x="434996" y="1092019"/>
                  <a:pt x="434996" y="611982"/>
                </a:cubicBezTo>
                <a:cubicBezTo>
                  <a:pt x="434996" y="431968"/>
                  <a:pt x="489720" y="264735"/>
                  <a:pt x="583439" y="126013"/>
                </a:cubicBezTo>
                <a:close/>
                <a:moveTo>
                  <a:pt x="547066" y="0"/>
                </a:moveTo>
                <a:lnTo>
                  <a:pt x="581898" y="0"/>
                </a:lnTo>
                <a:lnTo>
                  <a:pt x="515644" y="80301"/>
                </a:lnTo>
                <a:cubicBezTo>
                  <a:pt x="413109" y="232072"/>
                  <a:pt x="353238" y="415035"/>
                  <a:pt x="353238" y="611982"/>
                </a:cubicBezTo>
                <a:cubicBezTo>
                  <a:pt x="353238" y="1137172"/>
                  <a:pt x="778989" y="1562923"/>
                  <a:pt x="1304179" y="1562923"/>
                </a:cubicBezTo>
                <a:cubicBezTo>
                  <a:pt x="1501126" y="1562923"/>
                  <a:pt x="1684088" y="1503052"/>
                  <a:pt x="1835860" y="1400517"/>
                </a:cubicBezTo>
                <a:lnTo>
                  <a:pt x="1854367" y="1385248"/>
                </a:lnTo>
                <a:lnTo>
                  <a:pt x="1854367" y="1420080"/>
                </a:lnTo>
                <a:lnTo>
                  <a:pt x="1850950" y="1422899"/>
                </a:lnTo>
                <a:cubicBezTo>
                  <a:pt x="1694871" y="1528344"/>
                  <a:pt x="1506715" y="1589914"/>
                  <a:pt x="1304179" y="1589914"/>
                </a:cubicBezTo>
                <a:cubicBezTo>
                  <a:pt x="764083" y="1589914"/>
                  <a:pt x="326247" y="1152078"/>
                  <a:pt x="326247" y="611982"/>
                </a:cubicBezTo>
                <a:cubicBezTo>
                  <a:pt x="326247" y="409445"/>
                  <a:pt x="387818" y="221289"/>
                  <a:pt x="493263" y="65210"/>
                </a:cubicBezTo>
                <a:close/>
                <a:moveTo>
                  <a:pt x="406721" y="0"/>
                </a:moveTo>
                <a:lnTo>
                  <a:pt x="445427" y="0"/>
                </a:lnTo>
                <a:lnTo>
                  <a:pt x="427955" y="21176"/>
                </a:lnTo>
                <a:cubicBezTo>
                  <a:pt x="314018" y="189825"/>
                  <a:pt x="247489" y="393133"/>
                  <a:pt x="247489" y="611981"/>
                </a:cubicBezTo>
                <a:cubicBezTo>
                  <a:pt x="247489" y="1195573"/>
                  <a:pt x="720585" y="1668669"/>
                  <a:pt x="1304177" y="1668669"/>
                </a:cubicBezTo>
                <a:cubicBezTo>
                  <a:pt x="1486550" y="1668669"/>
                  <a:pt x="1658132" y="1622468"/>
                  <a:pt x="1807858" y="1541133"/>
                </a:cubicBezTo>
                <a:lnTo>
                  <a:pt x="1854367" y="1512877"/>
                </a:lnTo>
                <a:lnTo>
                  <a:pt x="1854367" y="1547934"/>
                </a:lnTo>
                <a:lnTo>
                  <a:pt x="1822153" y="1567505"/>
                </a:lnTo>
                <a:cubicBezTo>
                  <a:pt x="1668178" y="1651149"/>
                  <a:pt x="1491726" y="1698661"/>
                  <a:pt x="1304177" y="1698661"/>
                </a:cubicBezTo>
                <a:cubicBezTo>
                  <a:pt x="704021" y="1698661"/>
                  <a:pt x="217497" y="1212137"/>
                  <a:pt x="217497" y="611981"/>
                </a:cubicBezTo>
                <a:cubicBezTo>
                  <a:pt x="217497" y="386922"/>
                  <a:pt x="285914" y="177843"/>
                  <a:pt x="403085" y="4407"/>
                </a:cubicBezTo>
                <a:close/>
                <a:moveTo>
                  <a:pt x="282300" y="0"/>
                </a:moveTo>
                <a:lnTo>
                  <a:pt x="319672" y="0"/>
                </a:lnTo>
                <a:lnTo>
                  <a:pt x="233093" y="159509"/>
                </a:lnTo>
                <a:cubicBezTo>
                  <a:pt x="174271" y="298581"/>
                  <a:pt x="141743" y="451483"/>
                  <a:pt x="141743" y="611982"/>
                </a:cubicBezTo>
                <a:cubicBezTo>
                  <a:pt x="141743" y="1253977"/>
                  <a:pt x="662183" y="1774417"/>
                  <a:pt x="1304179" y="1774417"/>
                </a:cubicBezTo>
                <a:cubicBezTo>
                  <a:pt x="1464678" y="1774417"/>
                  <a:pt x="1617579" y="1741890"/>
                  <a:pt x="1756651" y="1683067"/>
                </a:cubicBezTo>
                <a:lnTo>
                  <a:pt x="1854367" y="1635995"/>
                </a:lnTo>
                <a:lnTo>
                  <a:pt x="1854367" y="1672583"/>
                </a:lnTo>
                <a:lnTo>
                  <a:pt x="1769494" y="1713468"/>
                </a:lnTo>
                <a:cubicBezTo>
                  <a:pt x="1626475" y="1773960"/>
                  <a:pt x="1469233" y="1807411"/>
                  <a:pt x="1304179" y="1807411"/>
                </a:cubicBezTo>
                <a:cubicBezTo>
                  <a:pt x="643961" y="1807411"/>
                  <a:pt x="108749" y="1272199"/>
                  <a:pt x="108749" y="611982"/>
                </a:cubicBezTo>
                <a:cubicBezTo>
                  <a:pt x="108749" y="446927"/>
                  <a:pt x="142200" y="289686"/>
                  <a:pt x="202692" y="146666"/>
                </a:cubicBezTo>
                <a:close/>
                <a:moveTo>
                  <a:pt x="159121" y="0"/>
                </a:moveTo>
                <a:lnTo>
                  <a:pt x="199892" y="0"/>
                </a:lnTo>
                <a:lnTo>
                  <a:pt x="135655" y="118348"/>
                </a:lnTo>
                <a:cubicBezTo>
                  <a:pt x="71482" y="270071"/>
                  <a:pt x="35995" y="436882"/>
                  <a:pt x="35995" y="611982"/>
                </a:cubicBezTo>
                <a:cubicBezTo>
                  <a:pt x="35995" y="1312379"/>
                  <a:pt x="603780" y="1880164"/>
                  <a:pt x="1304177" y="1880164"/>
                </a:cubicBezTo>
                <a:cubicBezTo>
                  <a:pt x="1479276" y="1880164"/>
                  <a:pt x="1646088" y="1844678"/>
                  <a:pt x="1797811" y="1780504"/>
                </a:cubicBezTo>
                <a:lnTo>
                  <a:pt x="1854367" y="1753260"/>
                </a:lnTo>
                <a:lnTo>
                  <a:pt x="1854367" y="1793177"/>
                </a:lnTo>
                <a:lnTo>
                  <a:pt x="1811824" y="1813671"/>
                </a:lnTo>
                <a:cubicBezTo>
                  <a:pt x="1655794" y="1879666"/>
                  <a:pt x="1484248" y="1916160"/>
                  <a:pt x="1304179" y="1916160"/>
                </a:cubicBezTo>
                <a:cubicBezTo>
                  <a:pt x="583901" y="1916160"/>
                  <a:pt x="0" y="1332259"/>
                  <a:pt x="0" y="611982"/>
                </a:cubicBezTo>
                <a:cubicBezTo>
                  <a:pt x="0" y="431912"/>
                  <a:pt x="36494" y="260366"/>
                  <a:pt x="102489" y="104336"/>
                </a:cubicBezTo>
                <a:close/>
              </a:path>
            </a:pathLst>
          </a:cu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0" y="5036099"/>
            <a:ext cx="1211208" cy="789069"/>
          </a:xfrm>
          <a:custGeom>
            <a:avLst/>
            <a:gdLst>
              <a:gd name="connsiteX0" fmla="*/ 1171755 w 1211208"/>
              <a:gd name="connsiteY0" fmla="*/ 710162 h 789069"/>
              <a:gd name="connsiteX1" fmla="*/ 1211208 w 1211208"/>
              <a:gd name="connsiteY1" fmla="*/ 749615 h 789069"/>
              <a:gd name="connsiteX2" fmla="*/ 1171755 w 1211208"/>
              <a:gd name="connsiteY2" fmla="*/ 789069 h 789069"/>
              <a:gd name="connsiteX3" fmla="*/ 1132301 w 1211208"/>
              <a:gd name="connsiteY3" fmla="*/ 749615 h 789069"/>
              <a:gd name="connsiteX4" fmla="*/ 1171755 w 1211208"/>
              <a:gd name="connsiteY4" fmla="*/ 710162 h 789069"/>
              <a:gd name="connsiteX5" fmla="*/ 1029722 w 1211208"/>
              <a:gd name="connsiteY5" fmla="*/ 710162 h 789069"/>
              <a:gd name="connsiteX6" fmla="*/ 1069176 w 1211208"/>
              <a:gd name="connsiteY6" fmla="*/ 749615 h 789069"/>
              <a:gd name="connsiteX7" fmla="*/ 1029722 w 1211208"/>
              <a:gd name="connsiteY7" fmla="*/ 789069 h 789069"/>
              <a:gd name="connsiteX8" fmla="*/ 990268 w 1211208"/>
              <a:gd name="connsiteY8" fmla="*/ 749615 h 789069"/>
              <a:gd name="connsiteX9" fmla="*/ 1029722 w 1211208"/>
              <a:gd name="connsiteY9" fmla="*/ 710162 h 789069"/>
              <a:gd name="connsiteX10" fmla="*/ 887689 w 1211208"/>
              <a:gd name="connsiteY10" fmla="*/ 710162 h 789069"/>
              <a:gd name="connsiteX11" fmla="*/ 927142 w 1211208"/>
              <a:gd name="connsiteY11" fmla="*/ 749615 h 789069"/>
              <a:gd name="connsiteX12" fmla="*/ 887689 w 1211208"/>
              <a:gd name="connsiteY12" fmla="*/ 789069 h 789069"/>
              <a:gd name="connsiteX13" fmla="*/ 848235 w 1211208"/>
              <a:gd name="connsiteY13" fmla="*/ 749615 h 789069"/>
              <a:gd name="connsiteX14" fmla="*/ 887689 w 1211208"/>
              <a:gd name="connsiteY14" fmla="*/ 710162 h 789069"/>
              <a:gd name="connsiteX15" fmla="*/ 745657 w 1211208"/>
              <a:gd name="connsiteY15" fmla="*/ 710162 h 789069"/>
              <a:gd name="connsiteX16" fmla="*/ 785111 w 1211208"/>
              <a:gd name="connsiteY16" fmla="*/ 749615 h 789069"/>
              <a:gd name="connsiteX17" fmla="*/ 745657 w 1211208"/>
              <a:gd name="connsiteY17" fmla="*/ 789069 h 789069"/>
              <a:gd name="connsiteX18" fmla="*/ 706203 w 1211208"/>
              <a:gd name="connsiteY18" fmla="*/ 749615 h 789069"/>
              <a:gd name="connsiteX19" fmla="*/ 745657 w 1211208"/>
              <a:gd name="connsiteY19" fmla="*/ 710162 h 789069"/>
              <a:gd name="connsiteX20" fmla="*/ 603626 w 1211208"/>
              <a:gd name="connsiteY20" fmla="*/ 710162 h 789069"/>
              <a:gd name="connsiteX21" fmla="*/ 643080 w 1211208"/>
              <a:gd name="connsiteY21" fmla="*/ 749615 h 789069"/>
              <a:gd name="connsiteX22" fmla="*/ 603626 w 1211208"/>
              <a:gd name="connsiteY22" fmla="*/ 789069 h 789069"/>
              <a:gd name="connsiteX23" fmla="*/ 564172 w 1211208"/>
              <a:gd name="connsiteY23" fmla="*/ 749615 h 789069"/>
              <a:gd name="connsiteX24" fmla="*/ 603626 w 1211208"/>
              <a:gd name="connsiteY24" fmla="*/ 710162 h 789069"/>
              <a:gd name="connsiteX25" fmla="*/ 461593 w 1211208"/>
              <a:gd name="connsiteY25" fmla="*/ 710162 h 789069"/>
              <a:gd name="connsiteX26" fmla="*/ 501047 w 1211208"/>
              <a:gd name="connsiteY26" fmla="*/ 749615 h 789069"/>
              <a:gd name="connsiteX27" fmla="*/ 461593 w 1211208"/>
              <a:gd name="connsiteY27" fmla="*/ 789069 h 789069"/>
              <a:gd name="connsiteX28" fmla="*/ 422140 w 1211208"/>
              <a:gd name="connsiteY28" fmla="*/ 749615 h 789069"/>
              <a:gd name="connsiteX29" fmla="*/ 461593 w 1211208"/>
              <a:gd name="connsiteY29" fmla="*/ 710162 h 789069"/>
              <a:gd name="connsiteX30" fmla="*/ 319562 w 1211208"/>
              <a:gd name="connsiteY30" fmla="*/ 710162 h 789069"/>
              <a:gd name="connsiteX31" fmla="*/ 359016 w 1211208"/>
              <a:gd name="connsiteY31" fmla="*/ 749615 h 789069"/>
              <a:gd name="connsiteX32" fmla="*/ 319562 w 1211208"/>
              <a:gd name="connsiteY32" fmla="*/ 789069 h 789069"/>
              <a:gd name="connsiteX33" fmla="*/ 280108 w 1211208"/>
              <a:gd name="connsiteY33" fmla="*/ 749615 h 789069"/>
              <a:gd name="connsiteX34" fmla="*/ 319562 w 1211208"/>
              <a:gd name="connsiteY34" fmla="*/ 710162 h 789069"/>
              <a:gd name="connsiteX35" fmla="*/ 177529 w 1211208"/>
              <a:gd name="connsiteY35" fmla="*/ 710162 h 789069"/>
              <a:gd name="connsiteX36" fmla="*/ 216982 w 1211208"/>
              <a:gd name="connsiteY36" fmla="*/ 749615 h 789069"/>
              <a:gd name="connsiteX37" fmla="*/ 177529 w 1211208"/>
              <a:gd name="connsiteY37" fmla="*/ 789069 h 789069"/>
              <a:gd name="connsiteX38" fmla="*/ 138075 w 1211208"/>
              <a:gd name="connsiteY38" fmla="*/ 749615 h 789069"/>
              <a:gd name="connsiteX39" fmla="*/ 177529 w 1211208"/>
              <a:gd name="connsiteY39" fmla="*/ 710162 h 789069"/>
              <a:gd name="connsiteX40" fmla="*/ 35496 w 1211208"/>
              <a:gd name="connsiteY40" fmla="*/ 710162 h 789069"/>
              <a:gd name="connsiteX41" fmla="*/ 74950 w 1211208"/>
              <a:gd name="connsiteY41" fmla="*/ 749615 h 789069"/>
              <a:gd name="connsiteX42" fmla="*/ 35496 w 1211208"/>
              <a:gd name="connsiteY42" fmla="*/ 789069 h 789069"/>
              <a:gd name="connsiteX43" fmla="*/ 7598 w 1211208"/>
              <a:gd name="connsiteY43" fmla="*/ 777513 h 789069"/>
              <a:gd name="connsiteX44" fmla="*/ 0 w 1211208"/>
              <a:gd name="connsiteY44" fmla="*/ 759170 h 789069"/>
              <a:gd name="connsiteX45" fmla="*/ 0 w 1211208"/>
              <a:gd name="connsiteY45" fmla="*/ 740060 h 789069"/>
              <a:gd name="connsiteX46" fmla="*/ 7598 w 1211208"/>
              <a:gd name="connsiteY46" fmla="*/ 721717 h 789069"/>
              <a:gd name="connsiteX47" fmla="*/ 35496 w 1211208"/>
              <a:gd name="connsiteY47" fmla="*/ 710162 h 789069"/>
              <a:gd name="connsiteX48" fmla="*/ 1171755 w 1211208"/>
              <a:gd name="connsiteY48" fmla="*/ 568129 h 789069"/>
              <a:gd name="connsiteX49" fmla="*/ 1211208 w 1211208"/>
              <a:gd name="connsiteY49" fmla="*/ 607583 h 789069"/>
              <a:gd name="connsiteX50" fmla="*/ 1171755 w 1211208"/>
              <a:gd name="connsiteY50" fmla="*/ 647037 h 789069"/>
              <a:gd name="connsiteX51" fmla="*/ 1132301 w 1211208"/>
              <a:gd name="connsiteY51" fmla="*/ 607583 h 789069"/>
              <a:gd name="connsiteX52" fmla="*/ 1171755 w 1211208"/>
              <a:gd name="connsiteY52" fmla="*/ 568129 h 789069"/>
              <a:gd name="connsiteX53" fmla="*/ 1029722 w 1211208"/>
              <a:gd name="connsiteY53" fmla="*/ 568129 h 789069"/>
              <a:gd name="connsiteX54" fmla="*/ 1069176 w 1211208"/>
              <a:gd name="connsiteY54" fmla="*/ 607583 h 789069"/>
              <a:gd name="connsiteX55" fmla="*/ 1029722 w 1211208"/>
              <a:gd name="connsiteY55" fmla="*/ 647037 h 789069"/>
              <a:gd name="connsiteX56" fmla="*/ 990268 w 1211208"/>
              <a:gd name="connsiteY56" fmla="*/ 607583 h 789069"/>
              <a:gd name="connsiteX57" fmla="*/ 1029722 w 1211208"/>
              <a:gd name="connsiteY57" fmla="*/ 568129 h 789069"/>
              <a:gd name="connsiteX58" fmla="*/ 887689 w 1211208"/>
              <a:gd name="connsiteY58" fmla="*/ 568129 h 789069"/>
              <a:gd name="connsiteX59" fmla="*/ 927142 w 1211208"/>
              <a:gd name="connsiteY59" fmla="*/ 607583 h 789069"/>
              <a:gd name="connsiteX60" fmla="*/ 887689 w 1211208"/>
              <a:gd name="connsiteY60" fmla="*/ 647037 h 789069"/>
              <a:gd name="connsiteX61" fmla="*/ 848235 w 1211208"/>
              <a:gd name="connsiteY61" fmla="*/ 607583 h 789069"/>
              <a:gd name="connsiteX62" fmla="*/ 887689 w 1211208"/>
              <a:gd name="connsiteY62" fmla="*/ 568129 h 789069"/>
              <a:gd name="connsiteX63" fmla="*/ 745657 w 1211208"/>
              <a:gd name="connsiteY63" fmla="*/ 568129 h 789069"/>
              <a:gd name="connsiteX64" fmla="*/ 785111 w 1211208"/>
              <a:gd name="connsiteY64" fmla="*/ 607583 h 789069"/>
              <a:gd name="connsiteX65" fmla="*/ 745657 w 1211208"/>
              <a:gd name="connsiteY65" fmla="*/ 647037 h 789069"/>
              <a:gd name="connsiteX66" fmla="*/ 706203 w 1211208"/>
              <a:gd name="connsiteY66" fmla="*/ 607583 h 789069"/>
              <a:gd name="connsiteX67" fmla="*/ 745657 w 1211208"/>
              <a:gd name="connsiteY67" fmla="*/ 568129 h 789069"/>
              <a:gd name="connsiteX68" fmla="*/ 603626 w 1211208"/>
              <a:gd name="connsiteY68" fmla="*/ 568129 h 789069"/>
              <a:gd name="connsiteX69" fmla="*/ 643080 w 1211208"/>
              <a:gd name="connsiteY69" fmla="*/ 607583 h 789069"/>
              <a:gd name="connsiteX70" fmla="*/ 603626 w 1211208"/>
              <a:gd name="connsiteY70" fmla="*/ 647037 h 789069"/>
              <a:gd name="connsiteX71" fmla="*/ 564172 w 1211208"/>
              <a:gd name="connsiteY71" fmla="*/ 607583 h 789069"/>
              <a:gd name="connsiteX72" fmla="*/ 603626 w 1211208"/>
              <a:gd name="connsiteY72" fmla="*/ 568129 h 789069"/>
              <a:gd name="connsiteX73" fmla="*/ 461593 w 1211208"/>
              <a:gd name="connsiteY73" fmla="*/ 568129 h 789069"/>
              <a:gd name="connsiteX74" fmla="*/ 501047 w 1211208"/>
              <a:gd name="connsiteY74" fmla="*/ 607583 h 789069"/>
              <a:gd name="connsiteX75" fmla="*/ 461593 w 1211208"/>
              <a:gd name="connsiteY75" fmla="*/ 647037 h 789069"/>
              <a:gd name="connsiteX76" fmla="*/ 422140 w 1211208"/>
              <a:gd name="connsiteY76" fmla="*/ 607583 h 789069"/>
              <a:gd name="connsiteX77" fmla="*/ 461593 w 1211208"/>
              <a:gd name="connsiteY77" fmla="*/ 568129 h 789069"/>
              <a:gd name="connsiteX78" fmla="*/ 319562 w 1211208"/>
              <a:gd name="connsiteY78" fmla="*/ 568129 h 789069"/>
              <a:gd name="connsiteX79" fmla="*/ 359016 w 1211208"/>
              <a:gd name="connsiteY79" fmla="*/ 607583 h 789069"/>
              <a:gd name="connsiteX80" fmla="*/ 319562 w 1211208"/>
              <a:gd name="connsiteY80" fmla="*/ 647037 h 789069"/>
              <a:gd name="connsiteX81" fmla="*/ 280108 w 1211208"/>
              <a:gd name="connsiteY81" fmla="*/ 607583 h 789069"/>
              <a:gd name="connsiteX82" fmla="*/ 319562 w 1211208"/>
              <a:gd name="connsiteY82" fmla="*/ 568129 h 789069"/>
              <a:gd name="connsiteX83" fmla="*/ 177529 w 1211208"/>
              <a:gd name="connsiteY83" fmla="*/ 568129 h 789069"/>
              <a:gd name="connsiteX84" fmla="*/ 216982 w 1211208"/>
              <a:gd name="connsiteY84" fmla="*/ 607583 h 789069"/>
              <a:gd name="connsiteX85" fmla="*/ 177529 w 1211208"/>
              <a:gd name="connsiteY85" fmla="*/ 647037 h 789069"/>
              <a:gd name="connsiteX86" fmla="*/ 138075 w 1211208"/>
              <a:gd name="connsiteY86" fmla="*/ 607583 h 789069"/>
              <a:gd name="connsiteX87" fmla="*/ 177529 w 1211208"/>
              <a:gd name="connsiteY87" fmla="*/ 568129 h 789069"/>
              <a:gd name="connsiteX88" fmla="*/ 35496 w 1211208"/>
              <a:gd name="connsiteY88" fmla="*/ 568129 h 789069"/>
              <a:gd name="connsiteX89" fmla="*/ 74950 w 1211208"/>
              <a:gd name="connsiteY89" fmla="*/ 607583 h 789069"/>
              <a:gd name="connsiteX90" fmla="*/ 35496 w 1211208"/>
              <a:gd name="connsiteY90" fmla="*/ 647037 h 789069"/>
              <a:gd name="connsiteX91" fmla="*/ 7598 w 1211208"/>
              <a:gd name="connsiteY91" fmla="*/ 635481 h 789069"/>
              <a:gd name="connsiteX92" fmla="*/ 0 w 1211208"/>
              <a:gd name="connsiteY92" fmla="*/ 617138 h 789069"/>
              <a:gd name="connsiteX93" fmla="*/ 0 w 1211208"/>
              <a:gd name="connsiteY93" fmla="*/ 598028 h 789069"/>
              <a:gd name="connsiteX94" fmla="*/ 7598 w 1211208"/>
              <a:gd name="connsiteY94" fmla="*/ 579685 h 789069"/>
              <a:gd name="connsiteX95" fmla="*/ 35496 w 1211208"/>
              <a:gd name="connsiteY95" fmla="*/ 568129 h 789069"/>
              <a:gd name="connsiteX96" fmla="*/ 1171755 w 1211208"/>
              <a:gd name="connsiteY96" fmla="*/ 426098 h 789069"/>
              <a:gd name="connsiteX97" fmla="*/ 1211208 w 1211208"/>
              <a:gd name="connsiteY97" fmla="*/ 465552 h 789069"/>
              <a:gd name="connsiteX98" fmla="*/ 1171755 w 1211208"/>
              <a:gd name="connsiteY98" fmla="*/ 505005 h 789069"/>
              <a:gd name="connsiteX99" fmla="*/ 1132301 w 1211208"/>
              <a:gd name="connsiteY99" fmla="*/ 465552 h 789069"/>
              <a:gd name="connsiteX100" fmla="*/ 1171755 w 1211208"/>
              <a:gd name="connsiteY100" fmla="*/ 426098 h 789069"/>
              <a:gd name="connsiteX101" fmla="*/ 1029722 w 1211208"/>
              <a:gd name="connsiteY101" fmla="*/ 426098 h 789069"/>
              <a:gd name="connsiteX102" fmla="*/ 1069176 w 1211208"/>
              <a:gd name="connsiteY102" fmla="*/ 465552 h 789069"/>
              <a:gd name="connsiteX103" fmla="*/ 1029722 w 1211208"/>
              <a:gd name="connsiteY103" fmla="*/ 505005 h 789069"/>
              <a:gd name="connsiteX104" fmla="*/ 990268 w 1211208"/>
              <a:gd name="connsiteY104" fmla="*/ 465552 h 789069"/>
              <a:gd name="connsiteX105" fmla="*/ 1029722 w 1211208"/>
              <a:gd name="connsiteY105" fmla="*/ 426098 h 789069"/>
              <a:gd name="connsiteX106" fmla="*/ 887689 w 1211208"/>
              <a:gd name="connsiteY106" fmla="*/ 426098 h 789069"/>
              <a:gd name="connsiteX107" fmla="*/ 927142 w 1211208"/>
              <a:gd name="connsiteY107" fmla="*/ 465552 h 789069"/>
              <a:gd name="connsiteX108" fmla="*/ 887689 w 1211208"/>
              <a:gd name="connsiteY108" fmla="*/ 505005 h 789069"/>
              <a:gd name="connsiteX109" fmla="*/ 848235 w 1211208"/>
              <a:gd name="connsiteY109" fmla="*/ 465552 h 789069"/>
              <a:gd name="connsiteX110" fmla="*/ 887689 w 1211208"/>
              <a:gd name="connsiteY110" fmla="*/ 426098 h 789069"/>
              <a:gd name="connsiteX111" fmla="*/ 745657 w 1211208"/>
              <a:gd name="connsiteY111" fmla="*/ 426098 h 789069"/>
              <a:gd name="connsiteX112" fmla="*/ 785111 w 1211208"/>
              <a:gd name="connsiteY112" fmla="*/ 465552 h 789069"/>
              <a:gd name="connsiteX113" fmla="*/ 745657 w 1211208"/>
              <a:gd name="connsiteY113" fmla="*/ 505005 h 789069"/>
              <a:gd name="connsiteX114" fmla="*/ 706203 w 1211208"/>
              <a:gd name="connsiteY114" fmla="*/ 465552 h 789069"/>
              <a:gd name="connsiteX115" fmla="*/ 745657 w 1211208"/>
              <a:gd name="connsiteY115" fmla="*/ 426098 h 789069"/>
              <a:gd name="connsiteX116" fmla="*/ 603626 w 1211208"/>
              <a:gd name="connsiteY116" fmla="*/ 426098 h 789069"/>
              <a:gd name="connsiteX117" fmla="*/ 643080 w 1211208"/>
              <a:gd name="connsiteY117" fmla="*/ 465552 h 789069"/>
              <a:gd name="connsiteX118" fmla="*/ 603626 w 1211208"/>
              <a:gd name="connsiteY118" fmla="*/ 505005 h 789069"/>
              <a:gd name="connsiteX119" fmla="*/ 564172 w 1211208"/>
              <a:gd name="connsiteY119" fmla="*/ 465552 h 789069"/>
              <a:gd name="connsiteX120" fmla="*/ 603626 w 1211208"/>
              <a:gd name="connsiteY120" fmla="*/ 426098 h 789069"/>
              <a:gd name="connsiteX121" fmla="*/ 461593 w 1211208"/>
              <a:gd name="connsiteY121" fmla="*/ 426098 h 789069"/>
              <a:gd name="connsiteX122" fmla="*/ 501047 w 1211208"/>
              <a:gd name="connsiteY122" fmla="*/ 465552 h 789069"/>
              <a:gd name="connsiteX123" fmla="*/ 461593 w 1211208"/>
              <a:gd name="connsiteY123" fmla="*/ 505005 h 789069"/>
              <a:gd name="connsiteX124" fmla="*/ 422140 w 1211208"/>
              <a:gd name="connsiteY124" fmla="*/ 465552 h 789069"/>
              <a:gd name="connsiteX125" fmla="*/ 461593 w 1211208"/>
              <a:gd name="connsiteY125" fmla="*/ 426098 h 789069"/>
              <a:gd name="connsiteX126" fmla="*/ 319562 w 1211208"/>
              <a:gd name="connsiteY126" fmla="*/ 426098 h 789069"/>
              <a:gd name="connsiteX127" fmla="*/ 359016 w 1211208"/>
              <a:gd name="connsiteY127" fmla="*/ 465552 h 789069"/>
              <a:gd name="connsiteX128" fmla="*/ 319562 w 1211208"/>
              <a:gd name="connsiteY128" fmla="*/ 505005 h 789069"/>
              <a:gd name="connsiteX129" fmla="*/ 280108 w 1211208"/>
              <a:gd name="connsiteY129" fmla="*/ 465552 h 789069"/>
              <a:gd name="connsiteX130" fmla="*/ 319562 w 1211208"/>
              <a:gd name="connsiteY130" fmla="*/ 426098 h 789069"/>
              <a:gd name="connsiteX131" fmla="*/ 177529 w 1211208"/>
              <a:gd name="connsiteY131" fmla="*/ 426098 h 789069"/>
              <a:gd name="connsiteX132" fmla="*/ 216982 w 1211208"/>
              <a:gd name="connsiteY132" fmla="*/ 465552 h 789069"/>
              <a:gd name="connsiteX133" fmla="*/ 177529 w 1211208"/>
              <a:gd name="connsiteY133" fmla="*/ 505005 h 789069"/>
              <a:gd name="connsiteX134" fmla="*/ 138075 w 1211208"/>
              <a:gd name="connsiteY134" fmla="*/ 465552 h 789069"/>
              <a:gd name="connsiteX135" fmla="*/ 177529 w 1211208"/>
              <a:gd name="connsiteY135" fmla="*/ 426098 h 789069"/>
              <a:gd name="connsiteX136" fmla="*/ 35496 w 1211208"/>
              <a:gd name="connsiteY136" fmla="*/ 426098 h 789069"/>
              <a:gd name="connsiteX137" fmla="*/ 74950 w 1211208"/>
              <a:gd name="connsiteY137" fmla="*/ 465552 h 789069"/>
              <a:gd name="connsiteX138" fmla="*/ 35496 w 1211208"/>
              <a:gd name="connsiteY138" fmla="*/ 505005 h 789069"/>
              <a:gd name="connsiteX139" fmla="*/ 7598 w 1211208"/>
              <a:gd name="connsiteY139" fmla="*/ 493450 h 789069"/>
              <a:gd name="connsiteX140" fmla="*/ 0 w 1211208"/>
              <a:gd name="connsiteY140" fmla="*/ 475107 h 789069"/>
              <a:gd name="connsiteX141" fmla="*/ 0 w 1211208"/>
              <a:gd name="connsiteY141" fmla="*/ 455997 h 789069"/>
              <a:gd name="connsiteX142" fmla="*/ 7598 w 1211208"/>
              <a:gd name="connsiteY142" fmla="*/ 437654 h 789069"/>
              <a:gd name="connsiteX143" fmla="*/ 35496 w 1211208"/>
              <a:gd name="connsiteY143" fmla="*/ 426098 h 789069"/>
              <a:gd name="connsiteX144" fmla="*/ 1171755 w 1211208"/>
              <a:gd name="connsiteY144" fmla="*/ 284064 h 789069"/>
              <a:gd name="connsiteX145" fmla="*/ 1211208 w 1211208"/>
              <a:gd name="connsiteY145" fmla="*/ 323518 h 789069"/>
              <a:gd name="connsiteX146" fmla="*/ 1171755 w 1211208"/>
              <a:gd name="connsiteY146" fmla="*/ 362972 h 789069"/>
              <a:gd name="connsiteX147" fmla="*/ 1132301 w 1211208"/>
              <a:gd name="connsiteY147" fmla="*/ 323518 h 789069"/>
              <a:gd name="connsiteX148" fmla="*/ 1171755 w 1211208"/>
              <a:gd name="connsiteY148" fmla="*/ 284064 h 789069"/>
              <a:gd name="connsiteX149" fmla="*/ 1029722 w 1211208"/>
              <a:gd name="connsiteY149" fmla="*/ 284064 h 789069"/>
              <a:gd name="connsiteX150" fmla="*/ 1069176 w 1211208"/>
              <a:gd name="connsiteY150" fmla="*/ 323518 h 789069"/>
              <a:gd name="connsiteX151" fmla="*/ 1029722 w 1211208"/>
              <a:gd name="connsiteY151" fmla="*/ 362972 h 789069"/>
              <a:gd name="connsiteX152" fmla="*/ 990268 w 1211208"/>
              <a:gd name="connsiteY152" fmla="*/ 323518 h 789069"/>
              <a:gd name="connsiteX153" fmla="*/ 1029722 w 1211208"/>
              <a:gd name="connsiteY153" fmla="*/ 284064 h 789069"/>
              <a:gd name="connsiteX154" fmla="*/ 887689 w 1211208"/>
              <a:gd name="connsiteY154" fmla="*/ 284064 h 789069"/>
              <a:gd name="connsiteX155" fmla="*/ 927142 w 1211208"/>
              <a:gd name="connsiteY155" fmla="*/ 323518 h 789069"/>
              <a:gd name="connsiteX156" fmla="*/ 887689 w 1211208"/>
              <a:gd name="connsiteY156" fmla="*/ 362972 h 789069"/>
              <a:gd name="connsiteX157" fmla="*/ 848235 w 1211208"/>
              <a:gd name="connsiteY157" fmla="*/ 323518 h 789069"/>
              <a:gd name="connsiteX158" fmla="*/ 887689 w 1211208"/>
              <a:gd name="connsiteY158" fmla="*/ 284064 h 789069"/>
              <a:gd name="connsiteX159" fmla="*/ 745657 w 1211208"/>
              <a:gd name="connsiteY159" fmla="*/ 284064 h 789069"/>
              <a:gd name="connsiteX160" fmla="*/ 785111 w 1211208"/>
              <a:gd name="connsiteY160" fmla="*/ 323518 h 789069"/>
              <a:gd name="connsiteX161" fmla="*/ 745657 w 1211208"/>
              <a:gd name="connsiteY161" fmla="*/ 362972 h 789069"/>
              <a:gd name="connsiteX162" fmla="*/ 706203 w 1211208"/>
              <a:gd name="connsiteY162" fmla="*/ 323518 h 789069"/>
              <a:gd name="connsiteX163" fmla="*/ 745657 w 1211208"/>
              <a:gd name="connsiteY163" fmla="*/ 284064 h 789069"/>
              <a:gd name="connsiteX164" fmla="*/ 603626 w 1211208"/>
              <a:gd name="connsiteY164" fmla="*/ 284064 h 789069"/>
              <a:gd name="connsiteX165" fmla="*/ 643080 w 1211208"/>
              <a:gd name="connsiteY165" fmla="*/ 323518 h 789069"/>
              <a:gd name="connsiteX166" fmla="*/ 603626 w 1211208"/>
              <a:gd name="connsiteY166" fmla="*/ 362972 h 789069"/>
              <a:gd name="connsiteX167" fmla="*/ 564172 w 1211208"/>
              <a:gd name="connsiteY167" fmla="*/ 323518 h 789069"/>
              <a:gd name="connsiteX168" fmla="*/ 603626 w 1211208"/>
              <a:gd name="connsiteY168" fmla="*/ 284064 h 789069"/>
              <a:gd name="connsiteX169" fmla="*/ 461593 w 1211208"/>
              <a:gd name="connsiteY169" fmla="*/ 284064 h 789069"/>
              <a:gd name="connsiteX170" fmla="*/ 501047 w 1211208"/>
              <a:gd name="connsiteY170" fmla="*/ 323518 h 789069"/>
              <a:gd name="connsiteX171" fmla="*/ 461593 w 1211208"/>
              <a:gd name="connsiteY171" fmla="*/ 362972 h 789069"/>
              <a:gd name="connsiteX172" fmla="*/ 422140 w 1211208"/>
              <a:gd name="connsiteY172" fmla="*/ 323518 h 789069"/>
              <a:gd name="connsiteX173" fmla="*/ 461593 w 1211208"/>
              <a:gd name="connsiteY173" fmla="*/ 284064 h 789069"/>
              <a:gd name="connsiteX174" fmla="*/ 319562 w 1211208"/>
              <a:gd name="connsiteY174" fmla="*/ 284064 h 789069"/>
              <a:gd name="connsiteX175" fmla="*/ 359016 w 1211208"/>
              <a:gd name="connsiteY175" fmla="*/ 323518 h 789069"/>
              <a:gd name="connsiteX176" fmla="*/ 319562 w 1211208"/>
              <a:gd name="connsiteY176" fmla="*/ 362972 h 789069"/>
              <a:gd name="connsiteX177" fmla="*/ 280108 w 1211208"/>
              <a:gd name="connsiteY177" fmla="*/ 323518 h 789069"/>
              <a:gd name="connsiteX178" fmla="*/ 319562 w 1211208"/>
              <a:gd name="connsiteY178" fmla="*/ 284064 h 789069"/>
              <a:gd name="connsiteX179" fmla="*/ 177529 w 1211208"/>
              <a:gd name="connsiteY179" fmla="*/ 284064 h 789069"/>
              <a:gd name="connsiteX180" fmla="*/ 216982 w 1211208"/>
              <a:gd name="connsiteY180" fmla="*/ 323518 h 789069"/>
              <a:gd name="connsiteX181" fmla="*/ 177529 w 1211208"/>
              <a:gd name="connsiteY181" fmla="*/ 362972 h 789069"/>
              <a:gd name="connsiteX182" fmla="*/ 138075 w 1211208"/>
              <a:gd name="connsiteY182" fmla="*/ 323518 h 789069"/>
              <a:gd name="connsiteX183" fmla="*/ 177529 w 1211208"/>
              <a:gd name="connsiteY183" fmla="*/ 284064 h 789069"/>
              <a:gd name="connsiteX184" fmla="*/ 35496 w 1211208"/>
              <a:gd name="connsiteY184" fmla="*/ 284064 h 789069"/>
              <a:gd name="connsiteX185" fmla="*/ 74950 w 1211208"/>
              <a:gd name="connsiteY185" fmla="*/ 323518 h 789069"/>
              <a:gd name="connsiteX186" fmla="*/ 35496 w 1211208"/>
              <a:gd name="connsiteY186" fmla="*/ 362972 h 789069"/>
              <a:gd name="connsiteX187" fmla="*/ 7598 w 1211208"/>
              <a:gd name="connsiteY187" fmla="*/ 351416 h 789069"/>
              <a:gd name="connsiteX188" fmla="*/ 0 w 1211208"/>
              <a:gd name="connsiteY188" fmla="*/ 333073 h 789069"/>
              <a:gd name="connsiteX189" fmla="*/ 0 w 1211208"/>
              <a:gd name="connsiteY189" fmla="*/ 313963 h 789069"/>
              <a:gd name="connsiteX190" fmla="*/ 7598 w 1211208"/>
              <a:gd name="connsiteY190" fmla="*/ 295620 h 789069"/>
              <a:gd name="connsiteX191" fmla="*/ 35496 w 1211208"/>
              <a:gd name="connsiteY191" fmla="*/ 284064 h 789069"/>
              <a:gd name="connsiteX192" fmla="*/ 1171755 w 1211208"/>
              <a:gd name="connsiteY192" fmla="*/ 142032 h 789069"/>
              <a:gd name="connsiteX193" fmla="*/ 1211208 w 1211208"/>
              <a:gd name="connsiteY193" fmla="*/ 181485 h 789069"/>
              <a:gd name="connsiteX194" fmla="*/ 1171755 w 1211208"/>
              <a:gd name="connsiteY194" fmla="*/ 220939 h 789069"/>
              <a:gd name="connsiteX195" fmla="*/ 1132301 w 1211208"/>
              <a:gd name="connsiteY195" fmla="*/ 181485 h 789069"/>
              <a:gd name="connsiteX196" fmla="*/ 1171755 w 1211208"/>
              <a:gd name="connsiteY196" fmla="*/ 142032 h 789069"/>
              <a:gd name="connsiteX197" fmla="*/ 1029722 w 1211208"/>
              <a:gd name="connsiteY197" fmla="*/ 142032 h 789069"/>
              <a:gd name="connsiteX198" fmla="*/ 1069176 w 1211208"/>
              <a:gd name="connsiteY198" fmla="*/ 181485 h 789069"/>
              <a:gd name="connsiteX199" fmla="*/ 1029722 w 1211208"/>
              <a:gd name="connsiteY199" fmla="*/ 220939 h 789069"/>
              <a:gd name="connsiteX200" fmla="*/ 990268 w 1211208"/>
              <a:gd name="connsiteY200" fmla="*/ 181485 h 789069"/>
              <a:gd name="connsiteX201" fmla="*/ 1029722 w 1211208"/>
              <a:gd name="connsiteY201" fmla="*/ 142032 h 789069"/>
              <a:gd name="connsiteX202" fmla="*/ 887689 w 1211208"/>
              <a:gd name="connsiteY202" fmla="*/ 142032 h 789069"/>
              <a:gd name="connsiteX203" fmla="*/ 927142 w 1211208"/>
              <a:gd name="connsiteY203" fmla="*/ 181485 h 789069"/>
              <a:gd name="connsiteX204" fmla="*/ 887689 w 1211208"/>
              <a:gd name="connsiteY204" fmla="*/ 220939 h 789069"/>
              <a:gd name="connsiteX205" fmla="*/ 848235 w 1211208"/>
              <a:gd name="connsiteY205" fmla="*/ 181485 h 789069"/>
              <a:gd name="connsiteX206" fmla="*/ 887689 w 1211208"/>
              <a:gd name="connsiteY206" fmla="*/ 142032 h 789069"/>
              <a:gd name="connsiteX207" fmla="*/ 745657 w 1211208"/>
              <a:gd name="connsiteY207" fmla="*/ 142032 h 789069"/>
              <a:gd name="connsiteX208" fmla="*/ 785111 w 1211208"/>
              <a:gd name="connsiteY208" fmla="*/ 181485 h 789069"/>
              <a:gd name="connsiteX209" fmla="*/ 745657 w 1211208"/>
              <a:gd name="connsiteY209" fmla="*/ 220939 h 789069"/>
              <a:gd name="connsiteX210" fmla="*/ 706203 w 1211208"/>
              <a:gd name="connsiteY210" fmla="*/ 181485 h 789069"/>
              <a:gd name="connsiteX211" fmla="*/ 745657 w 1211208"/>
              <a:gd name="connsiteY211" fmla="*/ 142032 h 789069"/>
              <a:gd name="connsiteX212" fmla="*/ 603626 w 1211208"/>
              <a:gd name="connsiteY212" fmla="*/ 142032 h 789069"/>
              <a:gd name="connsiteX213" fmla="*/ 643080 w 1211208"/>
              <a:gd name="connsiteY213" fmla="*/ 181485 h 789069"/>
              <a:gd name="connsiteX214" fmla="*/ 603626 w 1211208"/>
              <a:gd name="connsiteY214" fmla="*/ 220939 h 789069"/>
              <a:gd name="connsiteX215" fmla="*/ 564172 w 1211208"/>
              <a:gd name="connsiteY215" fmla="*/ 181485 h 789069"/>
              <a:gd name="connsiteX216" fmla="*/ 603626 w 1211208"/>
              <a:gd name="connsiteY216" fmla="*/ 142032 h 789069"/>
              <a:gd name="connsiteX217" fmla="*/ 461593 w 1211208"/>
              <a:gd name="connsiteY217" fmla="*/ 142032 h 789069"/>
              <a:gd name="connsiteX218" fmla="*/ 501047 w 1211208"/>
              <a:gd name="connsiteY218" fmla="*/ 181485 h 789069"/>
              <a:gd name="connsiteX219" fmla="*/ 461593 w 1211208"/>
              <a:gd name="connsiteY219" fmla="*/ 220939 h 789069"/>
              <a:gd name="connsiteX220" fmla="*/ 422140 w 1211208"/>
              <a:gd name="connsiteY220" fmla="*/ 181485 h 789069"/>
              <a:gd name="connsiteX221" fmla="*/ 461593 w 1211208"/>
              <a:gd name="connsiteY221" fmla="*/ 142032 h 789069"/>
              <a:gd name="connsiteX222" fmla="*/ 319562 w 1211208"/>
              <a:gd name="connsiteY222" fmla="*/ 142032 h 789069"/>
              <a:gd name="connsiteX223" fmla="*/ 359016 w 1211208"/>
              <a:gd name="connsiteY223" fmla="*/ 181485 h 789069"/>
              <a:gd name="connsiteX224" fmla="*/ 319562 w 1211208"/>
              <a:gd name="connsiteY224" fmla="*/ 220939 h 789069"/>
              <a:gd name="connsiteX225" fmla="*/ 280108 w 1211208"/>
              <a:gd name="connsiteY225" fmla="*/ 181485 h 789069"/>
              <a:gd name="connsiteX226" fmla="*/ 319562 w 1211208"/>
              <a:gd name="connsiteY226" fmla="*/ 142032 h 789069"/>
              <a:gd name="connsiteX227" fmla="*/ 177529 w 1211208"/>
              <a:gd name="connsiteY227" fmla="*/ 142032 h 789069"/>
              <a:gd name="connsiteX228" fmla="*/ 216982 w 1211208"/>
              <a:gd name="connsiteY228" fmla="*/ 181485 h 789069"/>
              <a:gd name="connsiteX229" fmla="*/ 177529 w 1211208"/>
              <a:gd name="connsiteY229" fmla="*/ 220939 h 789069"/>
              <a:gd name="connsiteX230" fmla="*/ 138075 w 1211208"/>
              <a:gd name="connsiteY230" fmla="*/ 181485 h 789069"/>
              <a:gd name="connsiteX231" fmla="*/ 177529 w 1211208"/>
              <a:gd name="connsiteY231" fmla="*/ 142032 h 789069"/>
              <a:gd name="connsiteX232" fmla="*/ 35496 w 1211208"/>
              <a:gd name="connsiteY232" fmla="*/ 142032 h 789069"/>
              <a:gd name="connsiteX233" fmla="*/ 74950 w 1211208"/>
              <a:gd name="connsiteY233" fmla="*/ 181485 h 789069"/>
              <a:gd name="connsiteX234" fmla="*/ 35496 w 1211208"/>
              <a:gd name="connsiteY234" fmla="*/ 220939 h 789069"/>
              <a:gd name="connsiteX235" fmla="*/ 7598 w 1211208"/>
              <a:gd name="connsiteY235" fmla="*/ 209384 h 789069"/>
              <a:gd name="connsiteX236" fmla="*/ 0 w 1211208"/>
              <a:gd name="connsiteY236" fmla="*/ 191040 h 789069"/>
              <a:gd name="connsiteX237" fmla="*/ 0 w 1211208"/>
              <a:gd name="connsiteY237" fmla="*/ 171930 h 789069"/>
              <a:gd name="connsiteX238" fmla="*/ 7598 w 1211208"/>
              <a:gd name="connsiteY238" fmla="*/ 153587 h 789069"/>
              <a:gd name="connsiteX239" fmla="*/ 35496 w 1211208"/>
              <a:gd name="connsiteY239" fmla="*/ 142032 h 789069"/>
              <a:gd name="connsiteX240" fmla="*/ 1171755 w 1211208"/>
              <a:gd name="connsiteY240" fmla="*/ 0 h 789069"/>
              <a:gd name="connsiteX241" fmla="*/ 1211208 w 1211208"/>
              <a:gd name="connsiteY241" fmla="*/ 39454 h 789069"/>
              <a:gd name="connsiteX242" fmla="*/ 1171755 w 1211208"/>
              <a:gd name="connsiteY242" fmla="*/ 78908 h 789069"/>
              <a:gd name="connsiteX243" fmla="*/ 1132301 w 1211208"/>
              <a:gd name="connsiteY243" fmla="*/ 39454 h 789069"/>
              <a:gd name="connsiteX244" fmla="*/ 1171755 w 1211208"/>
              <a:gd name="connsiteY244" fmla="*/ 0 h 789069"/>
              <a:gd name="connsiteX245" fmla="*/ 1029722 w 1211208"/>
              <a:gd name="connsiteY245" fmla="*/ 0 h 789069"/>
              <a:gd name="connsiteX246" fmla="*/ 1069176 w 1211208"/>
              <a:gd name="connsiteY246" fmla="*/ 39454 h 789069"/>
              <a:gd name="connsiteX247" fmla="*/ 1029722 w 1211208"/>
              <a:gd name="connsiteY247" fmla="*/ 78908 h 789069"/>
              <a:gd name="connsiteX248" fmla="*/ 990268 w 1211208"/>
              <a:gd name="connsiteY248" fmla="*/ 39454 h 789069"/>
              <a:gd name="connsiteX249" fmla="*/ 1029722 w 1211208"/>
              <a:gd name="connsiteY249" fmla="*/ 0 h 789069"/>
              <a:gd name="connsiteX250" fmla="*/ 887689 w 1211208"/>
              <a:gd name="connsiteY250" fmla="*/ 0 h 789069"/>
              <a:gd name="connsiteX251" fmla="*/ 927142 w 1211208"/>
              <a:gd name="connsiteY251" fmla="*/ 39454 h 789069"/>
              <a:gd name="connsiteX252" fmla="*/ 887689 w 1211208"/>
              <a:gd name="connsiteY252" fmla="*/ 78908 h 789069"/>
              <a:gd name="connsiteX253" fmla="*/ 848235 w 1211208"/>
              <a:gd name="connsiteY253" fmla="*/ 39454 h 789069"/>
              <a:gd name="connsiteX254" fmla="*/ 887689 w 1211208"/>
              <a:gd name="connsiteY254" fmla="*/ 0 h 789069"/>
              <a:gd name="connsiteX255" fmla="*/ 745657 w 1211208"/>
              <a:gd name="connsiteY255" fmla="*/ 0 h 789069"/>
              <a:gd name="connsiteX256" fmla="*/ 785111 w 1211208"/>
              <a:gd name="connsiteY256" fmla="*/ 39454 h 789069"/>
              <a:gd name="connsiteX257" fmla="*/ 745657 w 1211208"/>
              <a:gd name="connsiteY257" fmla="*/ 78908 h 789069"/>
              <a:gd name="connsiteX258" fmla="*/ 706203 w 1211208"/>
              <a:gd name="connsiteY258" fmla="*/ 39454 h 789069"/>
              <a:gd name="connsiteX259" fmla="*/ 745657 w 1211208"/>
              <a:gd name="connsiteY259" fmla="*/ 0 h 789069"/>
              <a:gd name="connsiteX260" fmla="*/ 603626 w 1211208"/>
              <a:gd name="connsiteY260" fmla="*/ 0 h 789069"/>
              <a:gd name="connsiteX261" fmla="*/ 643080 w 1211208"/>
              <a:gd name="connsiteY261" fmla="*/ 39454 h 789069"/>
              <a:gd name="connsiteX262" fmla="*/ 603626 w 1211208"/>
              <a:gd name="connsiteY262" fmla="*/ 78908 h 789069"/>
              <a:gd name="connsiteX263" fmla="*/ 564172 w 1211208"/>
              <a:gd name="connsiteY263" fmla="*/ 39454 h 789069"/>
              <a:gd name="connsiteX264" fmla="*/ 603626 w 1211208"/>
              <a:gd name="connsiteY264" fmla="*/ 0 h 789069"/>
              <a:gd name="connsiteX265" fmla="*/ 461593 w 1211208"/>
              <a:gd name="connsiteY265" fmla="*/ 0 h 789069"/>
              <a:gd name="connsiteX266" fmla="*/ 501047 w 1211208"/>
              <a:gd name="connsiteY266" fmla="*/ 39454 h 789069"/>
              <a:gd name="connsiteX267" fmla="*/ 461593 w 1211208"/>
              <a:gd name="connsiteY267" fmla="*/ 78908 h 789069"/>
              <a:gd name="connsiteX268" fmla="*/ 422140 w 1211208"/>
              <a:gd name="connsiteY268" fmla="*/ 39454 h 789069"/>
              <a:gd name="connsiteX269" fmla="*/ 461593 w 1211208"/>
              <a:gd name="connsiteY269" fmla="*/ 0 h 789069"/>
              <a:gd name="connsiteX270" fmla="*/ 319562 w 1211208"/>
              <a:gd name="connsiteY270" fmla="*/ 0 h 789069"/>
              <a:gd name="connsiteX271" fmla="*/ 359016 w 1211208"/>
              <a:gd name="connsiteY271" fmla="*/ 39454 h 789069"/>
              <a:gd name="connsiteX272" fmla="*/ 319562 w 1211208"/>
              <a:gd name="connsiteY272" fmla="*/ 78908 h 789069"/>
              <a:gd name="connsiteX273" fmla="*/ 280108 w 1211208"/>
              <a:gd name="connsiteY273" fmla="*/ 39454 h 789069"/>
              <a:gd name="connsiteX274" fmla="*/ 319562 w 1211208"/>
              <a:gd name="connsiteY274" fmla="*/ 0 h 789069"/>
              <a:gd name="connsiteX275" fmla="*/ 177529 w 1211208"/>
              <a:gd name="connsiteY275" fmla="*/ 0 h 789069"/>
              <a:gd name="connsiteX276" fmla="*/ 216982 w 1211208"/>
              <a:gd name="connsiteY276" fmla="*/ 39454 h 789069"/>
              <a:gd name="connsiteX277" fmla="*/ 177529 w 1211208"/>
              <a:gd name="connsiteY277" fmla="*/ 78908 h 789069"/>
              <a:gd name="connsiteX278" fmla="*/ 138075 w 1211208"/>
              <a:gd name="connsiteY278" fmla="*/ 39454 h 789069"/>
              <a:gd name="connsiteX279" fmla="*/ 177529 w 1211208"/>
              <a:gd name="connsiteY279" fmla="*/ 0 h 789069"/>
              <a:gd name="connsiteX280" fmla="*/ 35496 w 1211208"/>
              <a:gd name="connsiteY280" fmla="*/ 0 h 789069"/>
              <a:gd name="connsiteX281" fmla="*/ 74950 w 1211208"/>
              <a:gd name="connsiteY281" fmla="*/ 39454 h 789069"/>
              <a:gd name="connsiteX282" fmla="*/ 35496 w 1211208"/>
              <a:gd name="connsiteY282" fmla="*/ 78908 h 789069"/>
              <a:gd name="connsiteX283" fmla="*/ 7598 w 1211208"/>
              <a:gd name="connsiteY283" fmla="*/ 67352 h 789069"/>
              <a:gd name="connsiteX284" fmla="*/ 0 w 1211208"/>
              <a:gd name="connsiteY284" fmla="*/ 49009 h 789069"/>
              <a:gd name="connsiteX285" fmla="*/ 0 w 1211208"/>
              <a:gd name="connsiteY285" fmla="*/ 29899 h 789069"/>
              <a:gd name="connsiteX286" fmla="*/ 7598 w 1211208"/>
              <a:gd name="connsiteY286" fmla="*/ 11556 h 789069"/>
              <a:gd name="connsiteX287" fmla="*/ 35496 w 1211208"/>
              <a:gd name="connsiteY287" fmla="*/ 0 h 789069"/>
            </a:gdLst>
            <a:ahLst/>
            <a:cxnLst/>
            <a:rect l="l" t="t" r="r" b="b"/>
            <a:pathLst>
              <a:path w="1211208" h="789069">
                <a:moveTo>
                  <a:pt x="1171755" y="710162"/>
                </a:moveTo>
                <a:cubicBezTo>
                  <a:pt x="1193544" y="710162"/>
                  <a:pt x="1211208" y="727826"/>
                  <a:pt x="1211208" y="749615"/>
                </a:cubicBezTo>
                <a:cubicBezTo>
                  <a:pt x="1211208" y="771405"/>
                  <a:pt x="1193544" y="789069"/>
                  <a:pt x="1171755" y="789069"/>
                </a:cubicBezTo>
                <a:cubicBezTo>
                  <a:pt x="1149965" y="789069"/>
                  <a:pt x="1132301" y="771405"/>
                  <a:pt x="1132301" y="749615"/>
                </a:cubicBezTo>
                <a:cubicBezTo>
                  <a:pt x="1132301" y="727826"/>
                  <a:pt x="1149965" y="710162"/>
                  <a:pt x="1171755" y="710162"/>
                </a:cubicBezTo>
                <a:close/>
                <a:moveTo>
                  <a:pt x="1029722" y="710162"/>
                </a:moveTo>
                <a:cubicBezTo>
                  <a:pt x="1051512" y="710162"/>
                  <a:pt x="1069176" y="727826"/>
                  <a:pt x="1069176" y="749615"/>
                </a:cubicBezTo>
                <a:cubicBezTo>
                  <a:pt x="1069176" y="771405"/>
                  <a:pt x="1051512" y="789069"/>
                  <a:pt x="1029722" y="789069"/>
                </a:cubicBezTo>
                <a:cubicBezTo>
                  <a:pt x="1007932" y="789069"/>
                  <a:pt x="990268" y="771405"/>
                  <a:pt x="990268" y="749615"/>
                </a:cubicBezTo>
                <a:cubicBezTo>
                  <a:pt x="990268" y="727826"/>
                  <a:pt x="1007932" y="710162"/>
                  <a:pt x="1029722" y="710162"/>
                </a:cubicBezTo>
                <a:close/>
                <a:moveTo>
                  <a:pt x="887689" y="710162"/>
                </a:moveTo>
                <a:cubicBezTo>
                  <a:pt x="909478" y="710162"/>
                  <a:pt x="927142" y="727826"/>
                  <a:pt x="927142" y="749615"/>
                </a:cubicBezTo>
                <a:cubicBezTo>
                  <a:pt x="927142" y="771405"/>
                  <a:pt x="909478" y="789069"/>
                  <a:pt x="887689" y="789069"/>
                </a:cubicBezTo>
                <a:cubicBezTo>
                  <a:pt x="865899" y="789069"/>
                  <a:pt x="848235" y="771405"/>
                  <a:pt x="848235" y="749615"/>
                </a:cubicBezTo>
                <a:cubicBezTo>
                  <a:pt x="848235" y="727826"/>
                  <a:pt x="865899" y="710162"/>
                  <a:pt x="887689" y="710162"/>
                </a:cubicBezTo>
                <a:close/>
                <a:moveTo>
                  <a:pt x="745657" y="710162"/>
                </a:moveTo>
                <a:cubicBezTo>
                  <a:pt x="767447" y="710162"/>
                  <a:pt x="785111" y="727826"/>
                  <a:pt x="785111" y="749615"/>
                </a:cubicBezTo>
                <a:cubicBezTo>
                  <a:pt x="785111" y="771405"/>
                  <a:pt x="767447" y="789069"/>
                  <a:pt x="745657" y="789069"/>
                </a:cubicBezTo>
                <a:cubicBezTo>
                  <a:pt x="723868" y="789069"/>
                  <a:pt x="706203" y="771405"/>
                  <a:pt x="706203" y="749615"/>
                </a:cubicBezTo>
                <a:cubicBezTo>
                  <a:pt x="706203" y="727826"/>
                  <a:pt x="723868" y="710162"/>
                  <a:pt x="745657" y="710162"/>
                </a:cubicBezTo>
                <a:close/>
                <a:moveTo>
                  <a:pt x="603626" y="710162"/>
                </a:moveTo>
                <a:cubicBezTo>
                  <a:pt x="625416" y="710162"/>
                  <a:pt x="643080" y="727826"/>
                  <a:pt x="643080" y="749615"/>
                </a:cubicBezTo>
                <a:cubicBezTo>
                  <a:pt x="643080" y="771405"/>
                  <a:pt x="625416" y="789069"/>
                  <a:pt x="603626" y="789069"/>
                </a:cubicBezTo>
                <a:cubicBezTo>
                  <a:pt x="581836" y="789069"/>
                  <a:pt x="564172" y="771405"/>
                  <a:pt x="564172" y="749615"/>
                </a:cubicBezTo>
                <a:cubicBezTo>
                  <a:pt x="564172" y="727826"/>
                  <a:pt x="581836" y="710162"/>
                  <a:pt x="603626" y="710162"/>
                </a:cubicBezTo>
                <a:close/>
                <a:moveTo>
                  <a:pt x="461593" y="710162"/>
                </a:moveTo>
                <a:cubicBezTo>
                  <a:pt x="483383" y="710162"/>
                  <a:pt x="501047" y="727826"/>
                  <a:pt x="501047" y="749615"/>
                </a:cubicBezTo>
                <a:cubicBezTo>
                  <a:pt x="501047" y="771405"/>
                  <a:pt x="483383" y="789069"/>
                  <a:pt x="461593" y="789069"/>
                </a:cubicBezTo>
                <a:cubicBezTo>
                  <a:pt x="439804" y="789069"/>
                  <a:pt x="422140" y="771405"/>
                  <a:pt x="422140" y="749615"/>
                </a:cubicBezTo>
                <a:cubicBezTo>
                  <a:pt x="422140" y="727826"/>
                  <a:pt x="439804" y="710162"/>
                  <a:pt x="461593" y="710162"/>
                </a:cubicBezTo>
                <a:close/>
                <a:moveTo>
                  <a:pt x="319562" y="710162"/>
                </a:moveTo>
                <a:cubicBezTo>
                  <a:pt x="341352" y="710162"/>
                  <a:pt x="359016" y="727826"/>
                  <a:pt x="359016" y="749615"/>
                </a:cubicBezTo>
                <a:cubicBezTo>
                  <a:pt x="359016" y="771405"/>
                  <a:pt x="341352" y="789069"/>
                  <a:pt x="319562" y="789069"/>
                </a:cubicBezTo>
                <a:cubicBezTo>
                  <a:pt x="297773" y="789069"/>
                  <a:pt x="280108" y="771405"/>
                  <a:pt x="280108" y="749615"/>
                </a:cubicBezTo>
                <a:cubicBezTo>
                  <a:pt x="280108" y="727826"/>
                  <a:pt x="297773" y="710162"/>
                  <a:pt x="319562" y="710162"/>
                </a:cubicBezTo>
                <a:close/>
                <a:moveTo>
                  <a:pt x="177529" y="710162"/>
                </a:moveTo>
                <a:cubicBezTo>
                  <a:pt x="199318" y="710162"/>
                  <a:pt x="216982" y="727826"/>
                  <a:pt x="216982" y="749615"/>
                </a:cubicBezTo>
                <a:cubicBezTo>
                  <a:pt x="216982" y="771405"/>
                  <a:pt x="199318" y="789069"/>
                  <a:pt x="177529" y="789069"/>
                </a:cubicBezTo>
                <a:cubicBezTo>
                  <a:pt x="155739" y="789069"/>
                  <a:pt x="138075" y="771405"/>
                  <a:pt x="138075" y="749615"/>
                </a:cubicBezTo>
                <a:cubicBezTo>
                  <a:pt x="138075" y="727826"/>
                  <a:pt x="155739" y="710162"/>
                  <a:pt x="177529" y="710162"/>
                </a:cubicBezTo>
                <a:close/>
                <a:moveTo>
                  <a:pt x="35496" y="710162"/>
                </a:moveTo>
                <a:cubicBezTo>
                  <a:pt x="57286" y="710162"/>
                  <a:pt x="74950" y="727826"/>
                  <a:pt x="74950" y="749615"/>
                </a:cubicBezTo>
                <a:cubicBezTo>
                  <a:pt x="74950" y="771405"/>
                  <a:pt x="57286" y="789069"/>
                  <a:pt x="35496" y="789069"/>
                </a:cubicBezTo>
                <a:cubicBezTo>
                  <a:pt x="24601" y="789069"/>
                  <a:pt x="14738" y="784653"/>
                  <a:pt x="7598" y="777513"/>
                </a:cubicBezTo>
                <a:lnTo>
                  <a:pt x="0" y="759170"/>
                </a:lnTo>
                <a:lnTo>
                  <a:pt x="0" y="740060"/>
                </a:lnTo>
                <a:lnTo>
                  <a:pt x="7598" y="721717"/>
                </a:lnTo>
                <a:cubicBezTo>
                  <a:pt x="14738" y="714578"/>
                  <a:pt x="24601" y="710162"/>
                  <a:pt x="35496" y="710162"/>
                </a:cubicBezTo>
                <a:close/>
                <a:moveTo>
                  <a:pt x="1171755" y="568129"/>
                </a:moveTo>
                <a:cubicBezTo>
                  <a:pt x="1193544" y="568129"/>
                  <a:pt x="1211208" y="585793"/>
                  <a:pt x="1211208" y="607583"/>
                </a:cubicBezTo>
                <a:cubicBezTo>
                  <a:pt x="1211208" y="629373"/>
                  <a:pt x="1193544" y="647037"/>
                  <a:pt x="1171755" y="647037"/>
                </a:cubicBezTo>
                <a:cubicBezTo>
                  <a:pt x="1149965" y="647037"/>
                  <a:pt x="1132301" y="629373"/>
                  <a:pt x="1132301" y="607583"/>
                </a:cubicBezTo>
                <a:cubicBezTo>
                  <a:pt x="1132301" y="585793"/>
                  <a:pt x="1149965" y="568129"/>
                  <a:pt x="1171755" y="568129"/>
                </a:cubicBezTo>
                <a:close/>
                <a:moveTo>
                  <a:pt x="1029722" y="568129"/>
                </a:moveTo>
                <a:cubicBezTo>
                  <a:pt x="1051512" y="568129"/>
                  <a:pt x="1069176" y="585793"/>
                  <a:pt x="1069176" y="607583"/>
                </a:cubicBezTo>
                <a:cubicBezTo>
                  <a:pt x="1069176" y="629373"/>
                  <a:pt x="1051512" y="647037"/>
                  <a:pt x="1029722" y="647037"/>
                </a:cubicBezTo>
                <a:cubicBezTo>
                  <a:pt x="1007932" y="647037"/>
                  <a:pt x="990268" y="629373"/>
                  <a:pt x="990268" y="607583"/>
                </a:cubicBezTo>
                <a:cubicBezTo>
                  <a:pt x="990268" y="585793"/>
                  <a:pt x="1007932" y="568129"/>
                  <a:pt x="1029722" y="568129"/>
                </a:cubicBezTo>
                <a:close/>
                <a:moveTo>
                  <a:pt x="887689" y="568129"/>
                </a:moveTo>
                <a:cubicBezTo>
                  <a:pt x="909478" y="568129"/>
                  <a:pt x="927142" y="585793"/>
                  <a:pt x="927142" y="607583"/>
                </a:cubicBezTo>
                <a:cubicBezTo>
                  <a:pt x="927142" y="629373"/>
                  <a:pt x="909478" y="647037"/>
                  <a:pt x="887689" y="647037"/>
                </a:cubicBezTo>
                <a:cubicBezTo>
                  <a:pt x="865899" y="647037"/>
                  <a:pt x="848235" y="629373"/>
                  <a:pt x="848235" y="607583"/>
                </a:cubicBezTo>
                <a:cubicBezTo>
                  <a:pt x="848235" y="585793"/>
                  <a:pt x="865899" y="568129"/>
                  <a:pt x="887689" y="568129"/>
                </a:cubicBezTo>
                <a:close/>
                <a:moveTo>
                  <a:pt x="745657" y="568129"/>
                </a:moveTo>
                <a:cubicBezTo>
                  <a:pt x="767447" y="568129"/>
                  <a:pt x="785111" y="585793"/>
                  <a:pt x="785111" y="607583"/>
                </a:cubicBezTo>
                <a:cubicBezTo>
                  <a:pt x="785111" y="629373"/>
                  <a:pt x="767447" y="647037"/>
                  <a:pt x="745657" y="647037"/>
                </a:cubicBezTo>
                <a:cubicBezTo>
                  <a:pt x="723868" y="647037"/>
                  <a:pt x="706203" y="629373"/>
                  <a:pt x="706203" y="607583"/>
                </a:cubicBezTo>
                <a:cubicBezTo>
                  <a:pt x="706203" y="585793"/>
                  <a:pt x="723868" y="568129"/>
                  <a:pt x="745657" y="568129"/>
                </a:cubicBezTo>
                <a:close/>
                <a:moveTo>
                  <a:pt x="603626" y="568129"/>
                </a:moveTo>
                <a:cubicBezTo>
                  <a:pt x="625416" y="568129"/>
                  <a:pt x="643080" y="585793"/>
                  <a:pt x="643080" y="607583"/>
                </a:cubicBezTo>
                <a:cubicBezTo>
                  <a:pt x="643080" y="629373"/>
                  <a:pt x="625416" y="647037"/>
                  <a:pt x="603626" y="647037"/>
                </a:cubicBezTo>
                <a:cubicBezTo>
                  <a:pt x="581836" y="647037"/>
                  <a:pt x="564172" y="629373"/>
                  <a:pt x="564172" y="607583"/>
                </a:cubicBezTo>
                <a:cubicBezTo>
                  <a:pt x="564172" y="585793"/>
                  <a:pt x="581836" y="568129"/>
                  <a:pt x="603626" y="568129"/>
                </a:cubicBezTo>
                <a:close/>
                <a:moveTo>
                  <a:pt x="461593" y="568129"/>
                </a:moveTo>
                <a:cubicBezTo>
                  <a:pt x="483383" y="568129"/>
                  <a:pt x="501047" y="585793"/>
                  <a:pt x="501047" y="607583"/>
                </a:cubicBezTo>
                <a:cubicBezTo>
                  <a:pt x="501047" y="629373"/>
                  <a:pt x="483383" y="647037"/>
                  <a:pt x="461593" y="647037"/>
                </a:cubicBezTo>
                <a:cubicBezTo>
                  <a:pt x="439804" y="647037"/>
                  <a:pt x="422140" y="629373"/>
                  <a:pt x="422140" y="607583"/>
                </a:cubicBezTo>
                <a:cubicBezTo>
                  <a:pt x="422140" y="585793"/>
                  <a:pt x="439804" y="568129"/>
                  <a:pt x="461593" y="568129"/>
                </a:cubicBezTo>
                <a:close/>
                <a:moveTo>
                  <a:pt x="319562" y="568129"/>
                </a:moveTo>
                <a:cubicBezTo>
                  <a:pt x="341352" y="568129"/>
                  <a:pt x="359016" y="585793"/>
                  <a:pt x="359016" y="607583"/>
                </a:cubicBezTo>
                <a:cubicBezTo>
                  <a:pt x="359016" y="629373"/>
                  <a:pt x="341352" y="647037"/>
                  <a:pt x="319562" y="647037"/>
                </a:cubicBezTo>
                <a:cubicBezTo>
                  <a:pt x="297773" y="647037"/>
                  <a:pt x="280108" y="629373"/>
                  <a:pt x="280108" y="607583"/>
                </a:cubicBezTo>
                <a:cubicBezTo>
                  <a:pt x="280108" y="585793"/>
                  <a:pt x="297773" y="568129"/>
                  <a:pt x="319562" y="568129"/>
                </a:cubicBezTo>
                <a:close/>
                <a:moveTo>
                  <a:pt x="177529" y="568129"/>
                </a:moveTo>
                <a:cubicBezTo>
                  <a:pt x="199318" y="568129"/>
                  <a:pt x="216982" y="585793"/>
                  <a:pt x="216982" y="607583"/>
                </a:cubicBezTo>
                <a:cubicBezTo>
                  <a:pt x="216982" y="629373"/>
                  <a:pt x="199318" y="647037"/>
                  <a:pt x="177529" y="647037"/>
                </a:cubicBezTo>
                <a:cubicBezTo>
                  <a:pt x="155739" y="647037"/>
                  <a:pt x="138075" y="629373"/>
                  <a:pt x="138075" y="607583"/>
                </a:cubicBezTo>
                <a:cubicBezTo>
                  <a:pt x="138075" y="585793"/>
                  <a:pt x="155739" y="568129"/>
                  <a:pt x="177529" y="568129"/>
                </a:cubicBezTo>
                <a:close/>
                <a:moveTo>
                  <a:pt x="35496" y="568129"/>
                </a:moveTo>
                <a:cubicBezTo>
                  <a:pt x="57286" y="568129"/>
                  <a:pt x="74950" y="585793"/>
                  <a:pt x="74950" y="607583"/>
                </a:cubicBezTo>
                <a:cubicBezTo>
                  <a:pt x="74950" y="629373"/>
                  <a:pt x="57286" y="647037"/>
                  <a:pt x="35496" y="647037"/>
                </a:cubicBezTo>
                <a:cubicBezTo>
                  <a:pt x="24601" y="647037"/>
                  <a:pt x="14738" y="642621"/>
                  <a:pt x="7598" y="635481"/>
                </a:cubicBezTo>
                <a:lnTo>
                  <a:pt x="0" y="617138"/>
                </a:lnTo>
                <a:lnTo>
                  <a:pt x="0" y="598028"/>
                </a:lnTo>
                <a:lnTo>
                  <a:pt x="7598" y="579685"/>
                </a:lnTo>
                <a:cubicBezTo>
                  <a:pt x="14738" y="572545"/>
                  <a:pt x="24601" y="568129"/>
                  <a:pt x="35496" y="568129"/>
                </a:cubicBezTo>
                <a:close/>
                <a:moveTo>
                  <a:pt x="1171755" y="426098"/>
                </a:moveTo>
                <a:cubicBezTo>
                  <a:pt x="1193544" y="426098"/>
                  <a:pt x="1211208" y="443762"/>
                  <a:pt x="1211208" y="465552"/>
                </a:cubicBezTo>
                <a:cubicBezTo>
                  <a:pt x="1211208" y="487341"/>
                  <a:pt x="1193544" y="505005"/>
                  <a:pt x="1171755" y="505005"/>
                </a:cubicBezTo>
                <a:cubicBezTo>
                  <a:pt x="1149965" y="505005"/>
                  <a:pt x="1132301" y="487341"/>
                  <a:pt x="1132301" y="465552"/>
                </a:cubicBezTo>
                <a:cubicBezTo>
                  <a:pt x="1132301" y="443762"/>
                  <a:pt x="1149965" y="426098"/>
                  <a:pt x="1171755" y="426098"/>
                </a:cubicBezTo>
                <a:close/>
                <a:moveTo>
                  <a:pt x="1029722" y="426098"/>
                </a:moveTo>
                <a:cubicBezTo>
                  <a:pt x="1051512" y="426098"/>
                  <a:pt x="1069176" y="443762"/>
                  <a:pt x="1069176" y="465552"/>
                </a:cubicBezTo>
                <a:cubicBezTo>
                  <a:pt x="1069176" y="487341"/>
                  <a:pt x="1051512" y="505005"/>
                  <a:pt x="1029722" y="505005"/>
                </a:cubicBezTo>
                <a:cubicBezTo>
                  <a:pt x="1007932" y="505005"/>
                  <a:pt x="990268" y="487341"/>
                  <a:pt x="990268" y="465552"/>
                </a:cubicBezTo>
                <a:cubicBezTo>
                  <a:pt x="990268" y="443762"/>
                  <a:pt x="1007932" y="426098"/>
                  <a:pt x="1029722" y="426098"/>
                </a:cubicBezTo>
                <a:close/>
                <a:moveTo>
                  <a:pt x="887689" y="426098"/>
                </a:moveTo>
                <a:cubicBezTo>
                  <a:pt x="909478" y="426098"/>
                  <a:pt x="927142" y="443762"/>
                  <a:pt x="927142" y="465552"/>
                </a:cubicBezTo>
                <a:cubicBezTo>
                  <a:pt x="927142" y="487341"/>
                  <a:pt x="909478" y="505005"/>
                  <a:pt x="887689" y="505005"/>
                </a:cubicBezTo>
                <a:cubicBezTo>
                  <a:pt x="865899" y="505005"/>
                  <a:pt x="848235" y="487341"/>
                  <a:pt x="848235" y="465552"/>
                </a:cubicBezTo>
                <a:cubicBezTo>
                  <a:pt x="848235" y="443762"/>
                  <a:pt x="865899" y="426098"/>
                  <a:pt x="887689" y="426098"/>
                </a:cubicBezTo>
                <a:close/>
                <a:moveTo>
                  <a:pt x="745657" y="426098"/>
                </a:moveTo>
                <a:cubicBezTo>
                  <a:pt x="767447" y="426098"/>
                  <a:pt x="785111" y="443762"/>
                  <a:pt x="785111" y="465552"/>
                </a:cubicBezTo>
                <a:cubicBezTo>
                  <a:pt x="785111" y="487341"/>
                  <a:pt x="767447" y="505005"/>
                  <a:pt x="745657" y="505005"/>
                </a:cubicBezTo>
                <a:cubicBezTo>
                  <a:pt x="723868" y="505005"/>
                  <a:pt x="706203" y="487341"/>
                  <a:pt x="706203" y="465552"/>
                </a:cubicBezTo>
                <a:cubicBezTo>
                  <a:pt x="706203" y="443762"/>
                  <a:pt x="723868" y="426098"/>
                  <a:pt x="745657" y="426098"/>
                </a:cubicBezTo>
                <a:close/>
                <a:moveTo>
                  <a:pt x="603626" y="426098"/>
                </a:moveTo>
                <a:cubicBezTo>
                  <a:pt x="625416" y="426098"/>
                  <a:pt x="643080" y="443762"/>
                  <a:pt x="643080" y="465552"/>
                </a:cubicBezTo>
                <a:cubicBezTo>
                  <a:pt x="643080" y="487341"/>
                  <a:pt x="625416" y="505005"/>
                  <a:pt x="603626" y="505005"/>
                </a:cubicBezTo>
                <a:cubicBezTo>
                  <a:pt x="581836" y="505005"/>
                  <a:pt x="564172" y="487341"/>
                  <a:pt x="564172" y="465552"/>
                </a:cubicBezTo>
                <a:cubicBezTo>
                  <a:pt x="564172" y="443762"/>
                  <a:pt x="581836" y="426098"/>
                  <a:pt x="603626" y="426098"/>
                </a:cubicBezTo>
                <a:close/>
                <a:moveTo>
                  <a:pt x="461593" y="426098"/>
                </a:moveTo>
                <a:cubicBezTo>
                  <a:pt x="483383" y="426098"/>
                  <a:pt x="501047" y="443762"/>
                  <a:pt x="501047" y="465552"/>
                </a:cubicBezTo>
                <a:cubicBezTo>
                  <a:pt x="501047" y="487341"/>
                  <a:pt x="483383" y="505005"/>
                  <a:pt x="461593" y="505005"/>
                </a:cubicBezTo>
                <a:cubicBezTo>
                  <a:pt x="439804" y="505005"/>
                  <a:pt x="422140" y="487341"/>
                  <a:pt x="422140" y="465552"/>
                </a:cubicBezTo>
                <a:cubicBezTo>
                  <a:pt x="422140" y="443762"/>
                  <a:pt x="439804" y="426098"/>
                  <a:pt x="461593" y="426098"/>
                </a:cubicBezTo>
                <a:close/>
                <a:moveTo>
                  <a:pt x="319562" y="426098"/>
                </a:moveTo>
                <a:cubicBezTo>
                  <a:pt x="341352" y="426098"/>
                  <a:pt x="359016" y="443762"/>
                  <a:pt x="359016" y="465552"/>
                </a:cubicBezTo>
                <a:cubicBezTo>
                  <a:pt x="359016" y="487341"/>
                  <a:pt x="341352" y="505005"/>
                  <a:pt x="319562" y="505005"/>
                </a:cubicBezTo>
                <a:cubicBezTo>
                  <a:pt x="297773" y="505005"/>
                  <a:pt x="280108" y="487341"/>
                  <a:pt x="280108" y="465552"/>
                </a:cubicBezTo>
                <a:cubicBezTo>
                  <a:pt x="280108" y="443762"/>
                  <a:pt x="297773" y="426098"/>
                  <a:pt x="319562" y="426098"/>
                </a:cubicBezTo>
                <a:close/>
                <a:moveTo>
                  <a:pt x="177529" y="426098"/>
                </a:moveTo>
                <a:cubicBezTo>
                  <a:pt x="199318" y="426098"/>
                  <a:pt x="216982" y="443762"/>
                  <a:pt x="216982" y="465552"/>
                </a:cubicBezTo>
                <a:cubicBezTo>
                  <a:pt x="216982" y="487341"/>
                  <a:pt x="199318" y="505005"/>
                  <a:pt x="177529" y="505005"/>
                </a:cubicBezTo>
                <a:cubicBezTo>
                  <a:pt x="155739" y="505005"/>
                  <a:pt x="138075" y="487341"/>
                  <a:pt x="138075" y="465552"/>
                </a:cubicBezTo>
                <a:cubicBezTo>
                  <a:pt x="138075" y="443762"/>
                  <a:pt x="155739" y="426098"/>
                  <a:pt x="177529" y="426098"/>
                </a:cubicBezTo>
                <a:close/>
                <a:moveTo>
                  <a:pt x="35496" y="426098"/>
                </a:moveTo>
                <a:cubicBezTo>
                  <a:pt x="57286" y="426098"/>
                  <a:pt x="74950" y="443762"/>
                  <a:pt x="74950" y="465552"/>
                </a:cubicBezTo>
                <a:cubicBezTo>
                  <a:pt x="74950" y="487341"/>
                  <a:pt x="57286" y="505005"/>
                  <a:pt x="35496" y="505005"/>
                </a:cubicBezTo>
                <a:cubicBezTo>
                  <a:pt x="24601" y="505005"/>
                  <a:pt x="14738" y="500589"/>
                  <a:pt x="7598" y="493450"/>
                </a:cubicBezTo>
                <a:lnTo>
                  <a:pt x="0" y="475107"/>
                </a:lnTo>
                <a:lnTo>
                  <a:pt x="0" y="455997"/>
                </a:lnTo>
                <a:lnTo>
                  <a:pt x="7598" y="437654"/>
                </a:lnTo>
                <a:cubicBezTo>
                  <a:pt x="14738" y="430514"/>
                  <a:pt x="24601" y="426098"/>
                  <a:pt x="35496" y="426098"/>
                </a:cubicBezTo>
                <a:close/>
                <a:moveTo>
                  <a:pt x="1171755" y="284064"/>
                </a:moveTo>
                <a:cubicBezTo>
                  <a:pt x="1193544" y="284064"/>
                  <a:pt x="1211208" y="301728"/>
                  <a:pt x="1211208" y="323518"/>
                </a:cubicBezTo>
                <a:cubicBezTo>
                  <a:pt x="1211208" y="345308"/>
                  <a:pt x="1193544" y="362972"/>
                  <a:pt x="1171755" y="362972"/>
                </a:cubicBezTo>
                <a:cubicBezTo>
                  <a:pt x="1149965" y="362972"/>
                  <a:pt x="1132301" y="345308"/>
                  <a:pt x="1132301" y="323518"/>
                </a:cubicBezTo>
                <a:cubicBezTo>
                  <a:pt x="1132301" y="301728"/>
                  <a:pt x="1149965" y="284064"/>
                  <a:pt x="1171755" y="284064"/>
                </a:cubicBezTo>
                <a:close/>
                <a:moveTo>
                  <a:pt x="1029722" y="284064"/>
                </a:moveTo>
                <a:cubicBezTo>
                  <a:pt x="1051512" y="284064"/>
                  <a:pt x="1069176" y="301728"/>
                  <a:pt x="1069176" y="323518"/>
                </a:cubicBezTo>
                <a:cubicBezTo>
                  <a:pt x="1069176" y="345308"/>
                  <a:pt x="1051512" y="362972"/>
                  <a:pt x="1029722" y="362972"/>
                </a:cubicBezTo>
                <a:cubicBezTo>
                  <a:pt x="1007932" y="362972"/>
                  <a:pt x="990268" y="345308"/>
                  <a:pt x="990268" y="323518"/>
                </a:cubicBezTo>
                <a:cubicBezTo>
                  <a:pt x="990268" y="301728"/>
                  <a:pt x="1007932" y="284064"/>
                  <a:pt x="1029722" y="284064"/>
                </a:cubicBezTo>
                <a:close/>
                <a:moveTo>
                  <a:pt x="887689" y="284064"/>
                </a:moveTo>
                <a:cubicBezTo>
                  <a:pt x="909478" y="284064"/>
                  <a:pt x="927142" y="301728"/>
                  <a:pt x="927142" y="323518"/>
                </a:cubicBezTo>
                <a:cubicBezTo>
                  <a:pt x="927142" y="345308"/>
                  <a:pt x="909478" y="362972"/>
                  <a:pt x="887689" y="362972"/>
                </a:cubicBezTo>
                <a:cubicBezTo>
                  <a:pt x="865899" y="362972"/>
                  <a:pt x="848235" y="345308"/>
                  <a:pt x="848235" y="323518"/>
                </a:cubicBezTo>
                <a:cubicBezTo>
                  <a:pt x="848235" y="301728"/>
                  <a:pt x="865899" y="284064"/>
                  <a:pt x="887689" y="284064"/>
                </a:cubicBezTo>
                <a:close/>
                <a:moveTo>
                  <a:pt x="745657" y="284064"/>
                </a:moveTo>
                <a:cubicBezTo>
                  <a:pt x="767447" y="284064"/>
                  <a:pt x="785111" y="301728"/>
                  <a:pt x="785111" y="323518"/>
                </a:cubicBezTo>
                <a:cubicBezTo>
                  <a:pt x="785111" y="345308"/>
                  <a:pt x="767447" y="362972"/>
                  <a:pt x="745657" y="362972"/>
                </a:cubicBezTo>
                <a:cubicBezTo>
                  <a:pt x="723868" y="362972"/>
                  <a:pt x="706203" y="345308"/>
                  <a:pt x="706203" y="323518"/>
                </a:cubicBezTo>
                <a:cubicBezTo>
                  <a:pt x="706203" y="301728"/>
                  <a:pt x="723868" y="284064"/>
                  <a:pt x="745657" y="284064"/>
                </a:cubicBezTo>
                <a:close/>
                <a:moveTo>
                  <a:pt x="603626" y="284064"/>
                </a:moveTo>
                <a:cubicBezTo>
                  <a:pt x="625416" y="284064"/>
                  <a:pt x="643080" y="301728"/>
                  <a:pt x="643080" y="323518"/>
                </a:cubicBezTo>
                <a:cubicBezTo>
                  <a:pt x="643080" y="345308"/>
                  <a:pt x="625416" y="362972"/>
                  <a:pt x="603626" y="362972"/>
                </a:cubicBezTo>
                <a:cubicBezTo>
                  <a:pt x="581836" y="362972"/>
                  <a:pt x="564172" y="345308"/>
                  <a:pt x="564172" y="323518"/>
                </a:cubicBezTo>
                <a:cubicBezTo>
                  <a:pt x="564172" y="301728"/>
                  <a:pt x="581836" y="284064"/>
                  <a:pt x="603626" y="284064"/>
                </a:cubicBezTo>
                <a:close/>
                <a:moveTo>
                  <a:pt x="461593" y="284064"/>
                </a:moveTo>
                <a:cubicBezTo>
                  <a:pt x="483383" y="284064"/>
                  <a:pt x="501047" y="301728"/>
                  <a:pt x="501047" y="323518"/>
                </a:cubicBezTo>
                <a:cubicBezTo>
                  <a:pt x="501047" y="345308"/>
                  <a:pt x="483383" y="362972"/>
                  <a:pt x="461593" y="362972"/>
                </a:cubicBezTo>
                <a:cubicBezTo>
                  <a:pt x="439804" y="362972"/>
                  <a:pt x="422140" y="345308"/>
                  <a:pt x="422140" y="323518"/>
                </a:cubicBezTo>
                <a:cubicBezTo>
                  <a:pt x="422140" y="301728"/>
                  <a:pt x="439804" y="284064"/>
                  <a:pt x="461593" y="284064"/>
                </a:cubicBezTo>
                <a:close/>
                <a:moveTo>
                  <a:pt x="319562" y="284064"/>
                </a:moveTo>
                <a:cubicBezTo>
                  <a:pt x="341352" y="284064"/>
                  <a:pt x="359016" y="301728"/>
                  <a:pt x="359016" y="323518"/>
                </a:cubicBezTo>
                <a:cubicBezTo>
                  <a:pt x="359016" y="345308"/>
                  <a:pt x="341352" y="362972"/>
                  <a:pt x="319562" y="362972"/>
                </a:cubicBezTo>
                <a:cubicBezTo>
                  <a:pt x="297773" y="362972"/>
                  <a:pt x="280108" y="345308"/>
                  <a:pt x="280108" y="323518"/>
                </a:cubicBezTo>
                <a:cubicBezTo>
                  <a:pt x="280108" y="301728"/>
                  <a:pt x="297773" y="284064"/>
                  <a:pt x="319562" y="284064"/>
                </a:cubicBezTo>
                <a:close/>
                <a:moveTo>
                  <a:pt x="177529" y="284064"/>
                </a:moveTo>
                <a:cubicBezTo>
                  <a:pt x="199318" y="284064"/>
                  <a:pt x="216982" y="301728"/>
                  <a:pt x="216982" y="323518"/>
                </a:cubicBezTo>
                <a:cubicBezTo>
                  <a:pt x="216982" y="345308"/>
                  <a:pt x="199318" y="362972"/>
                  <a:pt x="177529" y="362972"/>
                </a:cubicBezTo>
                <a:cubicBezTo>
                  <a:pt x="155739" y="362972"/>
                  <a:pt x="138075" y="345308"/>
                  <a:pt x="138075" y="323518"/>
                </a:cubicBezTo>
                <a:cubicBezTo>
                  <a:pt x="138075" y="301728"/>
                  <a:pt x="155739" y="284064"/>
                  <a:pt x="177529" y="284064"/>
                </a:cubicBezTo>
                <a:close/>
                <a:moveTo>
                  <a:pt x="35496" y="284064"/>
                </a:moveTo>
                <a:cubicBezTo>
                  <a:pt x="57286" y="284064"/>
                  <a:pt x="74950" y="301728"/>
                  <a:pt x="74950" y="323518"/>
                </a:cubicBezTo>
                <a:cubicBezTo>
                  <a:pt x="74950" y="345308"/>
                  <a:pt x="57286" y="362972"/>
                  <a:pt x="35496" y="362972"/>
                </a:cubicBezTo>
                <a:cubicBezTo>
                  <a:pt x="24601" y="362972"/>
                  <a:pt x="14738" y="358556"/>
                  <a:pt x="7598" y="351416"/>
                </a:cubicBezTo>
                <a:lnTo>
                  <a:pt x="0" y="333073"/>
                </a:lnTo>
                <a:lnTo>
                  <a:pt x="0" y="313963"/>
                </a:lnTo>
                <a:lnTo>
                  <a:pt x="7598" y="295620"/>
                </a:lnTo>
                <a:cubicBezTo>
                  <a:pt x="14738" y="288480"/>
                  <a:pt x="24601" y="284064"/>
                  <a:pt x="35496" y="284064"/>
                </a:cubicBezTo>
                <a:close/>
                <a:moveTo>
                  <a:pt x="1171755" y="142032"/>
                </a:moveTo>
                <a:cubicBezTo>
                  <a:pt x="1193544" y="142032"/>
                  <a:pt x="1211208" y="159696"/>
                  <a:pt x="1211208" y="181485"/>
                </a:cubicBezTo>
                <a:cubicBezTo>
                  <a:pt x="1211208" y="203275"/>
                  <a:pt x="1193544" y="220939"/>
                  <a:pt x="1171755" y="220939"/>
                </a:cubicBezTo>
                <a:cubicBezTo>
                  <a:pt x="1149965" y="220939"/>
                  <a:pt x="1132301" y="203275"/>
                  <a:pt x="1132301" y="181485"/>
                </a:cubicBezTo>
                <a:cubicBezTo>
                  <a:pt x="1132301" y="159696"/>
                  <a:pt x="1149965" y="142032"/>
                  <a:pt x="1171755" y="142032"/>
                </a:cubicBezTo>
                <a:close/>
                <a:moveTo>
                  <a:pt x="1029722" y="142032"/>
                </a:moveTo>
                <a:cubicBezTo>
                  <a:pt x="1051512" y="142032"/>
                  <a:pt x="1069176" y="159696"/>
                  <a:pt x="1069176" y="181485"/>
                </a:cubicBezTo>
                <a:cubicBezTo>
                  <a:pt x="1069176" y="203275"/>
                  <a:pt x="1051512" y="220939"/>
                  <a:pt x="1029722" y="220939"/>
                </a:cubicBezTo>
                <a:cubicBezTo>
                  <a:pt x="1007932" y="220939"/>
                  <a:pt x="990268" y="203275"/>
                  <a:pt x="990268" y="181485"/>
                </a:cubicBezTo>
                <a:cubicBezTo>
                  <a:pt x="990268" y="159696"/>
                  <a:pt x="1007932" y="142032"/>
                  <a:pt x="1029722" y="142032"/>
                </a:cubicBezTo>
                <a:close/>
                <a:moveTo>
                  <a:pt x="887689" y="142032"/>
                </a:moveTo>
                <a:cubicBezTo>
                  <a:pt x="909478" y="142032"/>
                  <a:pt x="927142" y="159696"/>
                  <a:pt x="927142" y="181485"/>
                </a:cubicBezTo>
                <a:cubicBezTo>
                  <a:pt x="927142" y="203275"/>
                  <a:pt x="909478" y="220939"/>
                  <a:pt x="887689" y="220939"/>
                </a:cubicBezTo>
                <a:cubicBezTo>
                  <a:pt x="865899" y="220939"/>
                  <a:pt x="848235" y="203275"/>
                  <a:pt x="848235" y="181485"/>
                </a:cubicBezTo>
                <a:cubicBezTo>
                  <a:pt x="848235" y="159696"/>
                  <a:pt x="865899" y="142032"/>
                  <a:pt x="887689" y="142032"/>
                </a:cubicBezTo>
                <a:close/>
                <a:moveTo>
                  <a:pt x="745657" y="142032"/>
                </a:moveTo>
                <a:cubicBezTo>
                  <a:pt x="767447" y="142032"/>
                  <a:pt x="785111" y="159696"/>
                  <a:pt x="785111" y="181485"/>
                </a:cubicBezTo>
                <a:cubicBezTo>
                  <a:pt x="785111" y="203275"/>
                  <a:pt x="767447" y="220939"/>
                  <a:pt x="745657" y="220939"/>
                </a:cubicBezTo>
                <a:cubicBezTo>
                  <a:pt x="723868" y="220939"/>
                  <a:pt x="706203" y="203275"/>
                  <a:pt x="706203" y="181485"/>
                </a:cubicBezTo>
                <a:cubicBezTo>
                  <a:pt x="706203" y="159696"/>
                  <a:pt x="723868" y="142032"/>
                  <a:pt x="745657" y="142032"/>
                </a:cubicBezTo>
                <a:close/>
                <a:moveTo>
                  <a:pt x="603626" y="142032"/>
                </a:moveTo>
                <a:cubicBezTo>
                  <a:pt x="625416" y="142032"/>
                  <a:pt x="643080" y="159696"/>
                  <a:pt x="643080" y="181485"/>
                </a:cubicBezTo>
                <a:cubicBezTo>
                  <a:pt x="643080" y="203275"/>
                  <a:pt x="625416" y="220939"/>
                  <a:pt x="603626" y="220939"/>
                </a:cubicBezTo>
                <a:cubicBezTo>
                  <a:pt x="581836" y="220939"/>
                  <a:pt x="564172" y="203275"/>
                  <a:pt x="564172" y="181485"/>
                </a:cubicBezTo>
                <a:cubicBezTo>
                  <a:pt x="564172" y="159696"/>
                  <a:pt x="581836" y="142032"/>
                  <a:pt x="603626" y="142032"/>
                </a:cubicBezTo>
                <a:close/>
                <a:moveTo>
                  <a:pt x="461593" y="142032"/>
                </a:moveTo>
                <a:cubicBezTo>
                  <a:pt x="483383" y="142032"/>
                  <a:pt x="501047" y="159696"/>
                  <a:pt x="501047" y="181485"/>
                </a:cubicBezTo>
                <a:cubicBezTo>
                  <a:pt x="501047" y="203275"/>
                  <a:pt x="483383" y="220939"/>
                  <a:pt x="461593" y="220939"/>
                </a:cubicBezTo>
                <a:cubicBezTo>
                  <a:pt x="439804" y="220939"/>
                  <a:pt x="422140" y="203275"/>
                  <a:pt x="422140" y="181485"/>
                </a:cubicBezTo>
                <a:cubicBezTo>
                  <a:pt x="422140" y="159696"/>
                  <a:pt x="439804" y="142032"/>
                  <a:pt x="461593" y="142032"/>
                </a:cubicBezTo>
                <a:close/>
                <a:moveTo>
                  <a:pt x="319562" y="142032"/>
                </a:moveTo>
                <a:cubicBezTo>
                  <a:pt x="341352" y="142032"/>
                  <a:pt x="359016" y="159696"/>
                  <a:pt x="359016" y="181485"/>
                </a:cubicBezTo>
                <a:cubicBezTo>
                  <a:pt x="359016" y="203275"/>
                  <a:pt x="341352" y="220939"/>
                  <a:pt x="319562" y="220939"/>
                </a:cubicBezTo>
                <a:cubicBezTo>
                  <a:pt x="297773" y="220939"/>
                  <a:pt x="280108" y="203275"/>
                  <a:pt x="280108" y="181485"/>
                </a:cubicBezTo>
                <a:cubicBezTo>
                  <a:pt x="280108" y="159696"/>
                  <a:pt x="297773" y="142032"/>
                  <a:pt x="319562" y="142032"/>
                </a:cubicBezTo>
                <a:close/>
                <a:moveTo>
                  <a:pt x="177529" y="142032"/>
                </a:moveTo>
                <a:cubicBezTo>
                  <a:pt x="199318" y="142032"/>
                  <a:pt x="216982" y="159696"/>
                  <a:pt x="216982" y="181485"/>
                </a:cubicBezTo>
                <a:cubicBezTo>
                  <a:pt x="216982" y="203275"/>
                  <a:pt x="199318" y="220939"/>
                  <a:pt x="177529" y="220939"/>
                </a:cubicBezTo>
                <a:cubicBezTo>
                  <a:pt x="155739" y="220939"/>
                  <a:pt x="138075" y="203275"/>
                  <a:pt x="138075" y="181485"/>
                </a:cubicBezTo>
                <a:cubicBezTo>
                  <a:pt x="138075" y="159696"/>
                  <a:pt x="155739" y="142032"/>
                  <a:pt x="177529" y="142032"/>
                </a:cubicBezTo>
                <a:close/>
                <a:moveTo>
                  <a:pt x="35496" y="142032"/>
                </a:moveTo>
                <a:cubicBezTo>
                  <a:pt x="57286" y="142032"/>
                  <a:pt x="74950" y="159696"/>
                  <a:pt x="74950" y="181485"/>
                </a:cubicBezTo>
                <a:cubicBezTo>
                  <a:pt x="74950" y="203275"/>
                  <a:pt x="57286" y="220939"/>
                  <a:pt x="35496" y="220939"/>
                </a:cubicBezTo>
                <a:cubicBezTo>
                  <a:pt x="24601" y="220939"/>
                  <a:pt x="14738" y="216523"/>
                  <a:pt x="7598" y="209384"/>
                </a:cubicBezTo>
                <a:lnTo>
                  <a:pt x="0" y="191040"/>
                </a:lnTo>
                <a:lnTo>
                  <a:pt x="0" y="171930"/>
                </a:lnTo>
                <a:lnTo>
                  <a:pt x="7598" y="153587"/>
                </a:lnTo>
                <a:cubicBezTo>
                  <a:pt x="14738" y="146448"/>
                  <a:pt x="24601" y="142032"/>
                  <a:pt x="35496" y="142032"/>
                </a:cubicBezTo>
                <a:close/>
                <a:moveTo>
                  <a:pt x="1171755" y="0"/>
                </a:moveTo>
                <a:cubicBezTo>
                  <a:pt x="1193544" y="0"/>
                  <a:pt x="1211208" y="17664"/>
                  <a:pt x="1211208" y="39454"/>
                </a:cubicBezTo>
                <a:cubicBezTo>
                  <a:pt x="1211208" y="61244"/>
                  <a:pt x="1193544" y="78908"/>
                  <a:pt x="1171755" y="78908"/>
                </a:cubicBezTo>
                <a:cubicBezTo>
                  <a:pt x="1149965" y="78908"/>
                  <a:pt x="1132301" y="61244"/>
                  <a:pt x="1132301" y="39454"/>
                </a:cubicBezTo>
                <a:cubicBezTo>
                  <a:pt x="1132301" y="17664"/>
                  <a:pt x="1149965" y="0"/>
                  <a:pt x="1171755" y="0"/>
                </a:cubicBezTo>
                <a:close/>
                <a:moveTo>
                  <a:pt x="1029722" y="0"/>
                </a:moveTo>
                <a:cubicBezTo>
                  <a:pt x="1051512" y="0"/>
                  <a:pt x="1069176" y="17664"/>
                  <a:pt x="1069176" y="39454"/>
                </a:cubicBezTo>
                <a:cubicBezTo>
                  <a:pt x="1069176" y="61244"/>
                  <a:pt x="1051512" y="78908"/>
                  <a:pt x="1029722" y="78908"/>
                </a:cubicBezTo>
                <a:cubicBezTo>
                  <a:pt x="1007932" y="78908"/>
                  <a:pt x="990268" y="61244"/>
                  <a:pt x="990268" y="39454"/>
                </a:cubicBezTo>
                <a:cubicBezTo>
                  <a:pt x="990268" y="17664"/>
                  <a:pt x="1007932" y="0"/>
                  <a:pt x="1029722" y="0"/>
                </a:cubicBezTo>
                <a:close/>
                <a:moveTo>
                  <a:pt x="887689" y="0"/>
                </a:moveTo>
                <a:cubicBezTo>
                  <a:pt x="909478" y="0"/>
                  <a:pt x="927142" y="17664"/>
                  <a:pt x="927142" y="39454"/>
                </a:cubicBezTo>
                <a:cubicBezTo>
                  <a:pt x="927142" y="61244"/>
                  <a:pt x="909478" y="78908"/>
                  <a:pt x="887689" y="78908"/>
                </a:cubicBezTo>
                <a:cubicBezTo>
                  <a:pt x="865899" y="78908"/>
                  <a:pt x="848235" y="61244"/>
                  <a:pt x="848235" y="39454"/>
                </a:cubicBezTo>
                <a:cubicBezTo>
                  <a:pt x="848235" y="17664"/>
                  <a:pt x="865899" y="0"/>
                  <a:pt x="887689" y="0"/>
                </a:cubicBezTo>
                <a:close/>
                <a:moveTo>
                  <a:pt x="745657" y="0"/>
                </a:moveTo>
                <a:cubicBezTo>
                  <a:pt x="767447" y="0"/>
                  <a:pt x="785111" y="17664"/>
                  <a:pt x="785111" y="39454"/>
                </a:cubicBezTo>
                <a:cubicBezTo>
                  <a:pt x="785111" y="61244"/>
                  <a:pt x="767447" y="78908"/>
                  <a:pt x="745657" y="78908"/>
                </a:cubicBezTo>
                <a:cubicBezTo>
                  <a:pt x="723868" y="78908"/>
                  <a:pt x="706203" y="61244"/>
                  <a:pt x="706203" y="39454"/>
                </a:cubicBezTo>
                <a:cubicBezTo>
                  <a:pt x="706203" y="17664"/>
                  <a:pt x="723868" y="0"/>
                  <a:pt x="745657" y="0"/>
                </a:cubicBezTo>
                <a:close/>
                <a:moveTo>
                  <a:pt x="603626" y="0"/>
                </a:moveTo>
                <a:cubicBezTo>
                  <a:pt x="625416" y="0"/>
                  <a:pt x="643080" y="17664"/>
                  <a:pt x="643080" y="39454"/>
                </a:cubicBezTo>
                <a:cubicBezTo>
                  <a:pt x="643080" y="61244"/>
                  <a:pt x="625416" y="78908"/>
                  <a:pt x="603626" y="78908"/>
                </a:cubicBezTo>
                <a:cubicBezTo>
                  <a:pt x="581836" y="78908"/>
                  <a:pt x="564172" y="61244"/>
                  <a:pt x="564172" y="39454"/>
                </a:cubicBezTo>
                <a:cubicBezTo>
                  <a:pt x="564172" y="17664"/>
                  <a:pt x="581836" y="0"/>
                  <a:pt x="603626" y="0"/>
                </a:cubicBezTo>
                <a:close/>
                <a:moveTo>
                  <a:pt x="461593" y="0"/>
                </a:moveTo>
                <a:cubicBezTo>
                  <a:pt x="483383" y="0"/>
                  <a:pt x="501047" y="17664"/>
                  <a:pt x="501047" y="39454"/>
                </a:cubicBezTo>
                <a:cubicBezTo>
                  <a:pt x="501047" y="61244"/>
                  <a:pt x="483383" y="78908"/>
                  <a:pt x="461593" y="78908"/>
                </a:cubicBezTo>
                <a:cubicBezTo>
                  <a:pt x="439804" y="78908"/>
                  <a:pt x="422140" y="61244"/>
                  <a:pt x="422140" y="39454"/>
                </a:cubicBezTo>
                <a:cubicBezTo>
                  <a:pt x="422140" y="17664"/>
                  <a:pt x="439804" y="0"/>
                  <a:pt x="461593" y="0"/>
                </a:cubicBezTo>
                <a:close/>
                <a:moveTo>
                  <a:pt x="319562" y="0"/>
                </a:moveTo>
                <a:cubicBezTo>
                  <a:pt x="341352" y="0"/>
                  <a:pt x="359016" y="17664"/>
                  <a:pt x="359016" y="39454"/>
                </a:cubicBezTo>
                <a:cubicBezTo>
                  <a:pt x="359016" y="61244"/>
                  <a:pt x="341352" y="78908"/>
                  <a:pt x="319562" y="78908"/>
                </a:cubicBezTo>
                <a:cubicBezTo>
                  <a:pt x="297773" y="78908"/>
                  <a:pt x="280108" y="61244"/>
                  <a:pt x="280108" y="39454"/>
                </a:cubicBezTo>
                <a:cubicBezTo>
                  <a:pt x="280108" y="17664"/>
                  <a:pt x="297773" y="0"/>
                  <a:pt x="319562" y="0"/>
                </a:cubicBezTo>
                <a:close/>
                <a:moveTo>
                  <a:pt x="177529" y="0"/>
                </a:moveTo>
                <a:cubicBezTo>
                  <a:pt x="199318" y="0"/>
                  <a:pt x="216982" y="17664"/>
                  <a:pt x="216982" y="39454"/>
                </a:cubicBezTo>
                <a:cubicBezTo>
                  <a:pt x="216982" y="61244"/>
                  <a:pt x="199318" y="78908"/>
                  <a:pt x="177529" y="78908"/>
                </a:cubicBezTo>
                <a:cubicBezTo>
                  <a:pt x="155739" y="78908"/>
                  <a:pt x="138075" y="61244"/>
                  <a:pt x="138075" y="39454"/>
                </a:cubicBezTo>
                <a:cubicBezTo>
                  <a:pt x="138075" y="17664"/>
                  <a:pt x="155739" y="0"/>
                  <a:pt x="177529" y="0"/>
                </a:cubicBezTo>
                <a:close/>
                <a:moveTo>
                  <a:pt x="35496" y="0"/>
                </a:moveTo>
                <a:cubicBezTo>
                  <a:pt x="57286" y="0"/>
                  <a:pt x="74950" y="17664"/>
                  <a:pt x="74950" y="39454"/>
                </a:cubicBezTo>
                <a:cubicBezTo>
                  <a:pt x="74950" y="61244"/>
                  <a:pt x="57286" y="78908"/>
                  <a:pt x="35496" y="78908"/>
                </a:cubicBezTo>
                <a:cubicBezTo>
                  <a:pt x="24601" y="78908"/>
                  <a:pt x="14738" y="74492"/>
                  <a:pt x="7598" y="67352"/>
                </a:cubicBezTo>
                <a:lnTo>
                  <a:pt x="0" y="49009"/>
                </a:lnTo>
                <a:lnTo>
                  <a:pt x="0" y="29899"/>
                </a:lnTo>
                <a:lnTo>
                  <a:pt x="7598" y="11556"/>
                </a:lnTo>
                <a:cubicBezTo>
                  <a:pt x="14738" y="4416"/>
                  <a:pt x="24601" y="0"/>
                  <a:pt x="35496" y="0"/>
                </a:cubicBezTo>
                <a:close/>
              </a:path>
            </a:pathLst>
          </a:custGeom>
          <a:solidFill>
            <a:schemeClr val="accent1">
              <a:lumMod val="20000"/>
              <a:lumOff val="8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290492" y="1561660"/>
            <a:ext cx="2580571" cy="875660"/>
          </a:xfrm>
          <a:prstGeom prst="rect">
            <a:avLst/>
          </a:prstGeom>
          <a:noFill/>
          <a:ln>
            <a:noFill/>
          </a:ln>
        </p:spPr>
        <p:txBody>
          <a:bodyPr vert="horz" wrap="square" lIns="91440" tIns="45720" rIns="91440" bIns="45720" rtlCol="0" anchor="b"/>
          <a:lstStyle/>
          <a:p>
            <a:pPr algn="l">
              <a:lnSpc>
                <a:spcPct val="110000"/>
              </a:lnSpc>
            </a:pPr>
            <a:r>
              <a:rPr kumimoji="1" lang="en-US" altLang="zh-CN" sz="6000">
                <a:ln w="12700">
                  <a:noFill/>
                </a:ln>
                <a:solidFill>
                  <a:srgbClr val="FFFFFF">
                    <a:alpha val="100000"/>
                  </a:srgbClr>
                </a:solidFill>
                <a:latin typeface="OPPOSans H"/>
                <a:ea typeface="OPPOSans H"/>
                <a:cs typeface="OPPOSans H"/>
              </a:rPr>
              <a:t>PART</a:t>
            </a:r>
            <a:endParaRPr kumimoji="1" lang="zh-CN" altLang="en-US"/>
          </a:p>
        </p:txBody>
      </p:sp>
      <p:sp>
        <p:nvSpPr>
          <p:cNvPr id="10" name="标题 1"/>
          <p:cNvSpPr txBox="1"/>
          <p:nvPr/>
        </p:nvSpPr>
        <p:spPr>
          <a:xfrm>
            <a:off x="2361054" y="2538849"/>
            <a:ext cx="7445828" cy="2270102"/>
          </a:xfrm>
          <a:prstGeom prst="rect">
            <a:avLst/>
          </a:prstGeom>
          <a:noFill/>
          <a:ln>
            <a:noFill/>
          </a:ln>
        </p:spPr>
        <p:txBody>
          <a:bodyPr vert="horz" wrap="square" lIns="91440" tIns="45720" rIns="91440" bIns="45720" rtlCol="0" anchor="ctr"/>
          <a:lstStyle/>
          <a:p>
            <a:pPr algn="ctr">
              <a:lnSpc>
                <a:spcPct val="130000"/>
              </a:lnSpc>
            </a:pPr>
            <a:r>
              <a:rPr kumimoji="1" lang="en-US" altLang="zh-CN" sz="5400">
                <a:ln w="12700">
                  <a:noFill/>
                </a:ln>
                <a:solidFill>
                  <a:srgbClr val="FFFFFF">
                    <a:alpha val="100000"/>
                  </a:srgbClr>
                </a:solidFill>
                <a:latin typeface="OPPOSans H"/>
                <a:ea typeface="OPPOSans H"/>
                <a:cs typeface="OPPOSans H"/>
              </a:rPr>
              <a:t>程序概要设计</a:t>
            </a:r>
            <a:endParaRPr kumimoji="1" lang="zh-CN" altLang="en-US"/>
          </a:p>
        </p:txBody>
      </p:sp>
      <p:sp>
        <p:nvSpPr>
          <p:cNvPr id="13" name="标题 1"/>
          <p:cNvSpPr txBox="1"/>
          <p:nvPr/>
        </p:nvSpPr>
        <p:spPr>
          <a:xfrm>
            <a:off x="3570915" y="1568277"/>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flipH="1">
            <a:off x="8092637" y="1568277"/>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36360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055512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2782888" y="5013239"/>
            <a:ext cx="6626225" cy="45719"/>
          </a:xfrm>
          <a:prstGeom prst="rect">
            <a:avLst/>
          </a:prstGeom>
          <a:gradFill>
            <a:gsLst>
              <a:gs pos="0">
                <a:schemeClr val="bg1">
                  <a:alpha val="0"/>
                </a:schemeClr>
              </a:gs>
              <a:gs pos="50000">
                <a:schemeClr val="bg1"/>
              </a:gs>
              <a:gs pos="98165">
                <a:schemeClr val="bg1">
                  <a:alpha val="0"/>
                </a:schemeClr>
              </a:gs>
            </a:gsLst>
            <a:lin ang="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6871063" y="512197"/>
            <a:ext cx="1498594" cy="1925123"/>
          </a:xfrm>
          <a:prstGeom prst="rect">
            <a:avLst/>
          </a:prstGeom>
          <a:noFill/>
          <a:ln>
            <a:noFill/>
          </a:ln>
        </p:spPr>
        <p:txBody>
          <a:bodyPr vert="horz" wrap="square" lIns="91440" tIns="45720" rIns="91440" bIns="45720" rtlCol="0" anchor="b"/>
          <a:lstStyle/>
          <a:p>
            <a:pPr algn="l">
              <a:lnSpc>
                <a:spcPct val="110000"/>
              </a:lnSpc>
            </a:pPr>
            <a:r>
              <a:rPr kumimoji="1" lang="en-US" altLang="zh-CN" sz="6000">
                <a:ln w="12700">
                  <a:noFill/>
                </a:ln>
                <a:solidFill>
                  <a:srgbClr val="FFFFFF">
                    <a:alpha val="100000"/>
                  </a:srgbClr>
                </a:solidFill>
                <a:latin typeface="OPPOSans H"/>
                <a:ea typeface="OPPOSans H"/>
                <a:cs typeface="OPPOSans H"/>
              </a:rPr>
              <a:t>02</a:t>
            </a: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标题 1"/>
          <p:cNvSpPr txBox="1"/>
          <p:nvPr/>
        </p:nvSpPr>
        <p:spPr>
          <a:xfrm rot="1552120">
            <a:off x="5515822" y="1290412"/>
            <a:ext cx="318332" cy="277418"/>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552120">
            <a:off x="697064" y="3012282"/>
            <a:ext cx="318332" cy="277418"/>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60400" y="1383009"/>
            <a:ext cx="5211011" cy="1814094"/>
          </a:xfrm>
          <a:prstGeom prst="parallelogram">
            <a:avLst>
              <a:gd name="adj" fmla="val 25651"/>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1171074" y="1979490"/>
            <a:ext cx="4186989" cy="1059508"/>
          </a:xfrm>
          <a:prstGeom prst="rect">
            <a:avLst/>
          </a:prstGeom>
          <a:noFill/>
          <a:ln cap="sq">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提供输入框，用户输入昵称后点击登录按钮</a:t>
            </a:r>
            <a:r>
              <a:rPr kumimoji="1" lang="en-US" altLang="zh-CN" sz="1400" dirty="0">
                <a:ln w="12700">
                  <a:noFill/>
                </a:ln>
                <a:solidFill>
                  <a:srgbClr val="262626">
                    <a:alpha val="100000"/>
                  </a:srgbClr>
                </a:solidFill>
                <a:latin typeface="Source Han Sans"/>
                <a:ea typeface="Source Han Sans"/>
                <a:cs typeface="Source Han Sans"/>
              </a:rPr>
              <a:t>。</a:t>
            </a:r>
          </a:p>
          <a:p>
            <a:pPr algn="l">
              <a:lnSpc>
                <a:spcPct val="150000"/>
              </a:lnSpc>
            </a:pPr>
            <a:r>
              <a:rPr kumimoji="1" lang="zh-CN" altLang="en-US" sz="1400" dirty="0">
                <a:ln w="12700">
                  <a:noFill/>
                </a:ln>
                <a:solidFill>
                  <a:srgbClr val="262626">
                    <a:alpha val="100000"/>
                  </a:srgbClr>
                </a:solidFill>
                <a:latin typeface="Source Han Sans"/>
                <a:ea typeface="Source Han Sans"/>
                <a:cs typeface="Source Han Sans"/>
              </a:rPr>
              <a:t>提供个性化头像供用户选择</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WebSocket连接服务器，获取用户ID，进入聊天界面</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7" name="标题 1"/>
          <p:cNvSpPr txBox="1"/>
          <p:nvPr/>
        </p:nvSpPr>
        <p:spPr>
          <a:xfrm>
            <a:off x="1171074" y="1562753"/>
            <a:ext cx="4186989" cy="362176"/>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0265FC">
                    <a:alpha val="100000"/>
                  </a:srgbClr>
                </a:solidFill>
                <a:latin typeface="Source Han Sans CN Bold"/>
                <a:ea typeface="Source Han Sans CN Bold"/>
                <a:cs typeface="Source Han Sans CN Bold"/>
              </a:rPr>
              <a:t>登录模块</a:t>
            </a:r>
            <a:endParaRPr kumimoji="1" lang="zh-CN" altLang="en-US"/>
          </a:p>
        </p:txBody>
      </p:sp>
      <p:sp>
        <p:nvSpPr>
          <p:cNvPr id="8" name="标题 1"/>
          <p:cNvSpPr txBox="1"/>
          <p:nvPr/>
        </p:nvSpPr>
        <p:spPr>
          <a:xfrm rot="1552120">
            <a:off x="10324348" y="3388556"/>
            <a:ext cx="318332" cy="277418"/>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552120">
            <a:off x="1360004" y="5110426"/>
            <a:ext cx="318332" cy="277418"/>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1323340" y="3481153"/>
            <a:ext cx="9363911" cy="1814094"/>
          </a:xfrm>
          <a:prstGeom prst="parallelogram">
            <a:avLst>
              <a:gd name="adj" fmla="val 25651"/>
            </a:avLst>
          </a:prstGeom>
          <a:solidFill>
            <a:schemeClr val="bg1"/>
          </a:solidFill>
          <a:ln w="127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1834014" y="4077634"/>
            <a:ext cx="8365289" cy="1059508"/>
          </a:xfrm>
          <a:prstGeom prst="rect">
            <a:avLst/>
          </a:prstGeom>
          <a:noFill/>
          <a:ln cap="sq">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显示在线用户列表，选择用户进行私聊</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展示私聊消息，支持文本和图片</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2" name="标题 1"/>
          <p:cNvSpPr txBox="1"/>
          <p:nvPr/>
        </p:nvSpPr>
        <p:spPr>
          <a:xfrm>
            <a:off x="1834014" y="3660897"/>
            <a:ext cx="8366626" cy="362176"/>
          </a:xfrm>
          <a:prstGeom prst="rect">
            <a:avLst/>
          </a:prstGeom>
          <a:noFill/>
          <a:ln cap="sq">
            <a:noFill/>
          </a:ln>
        </p:spPr>
        <p:txBody>
          <a:bodyPr vert="horz" wrap="square" lIns="0" tIns="0" rIns="0" bIns="0" rtlCol="0" anchor="ctr"/>
          <a:lstStyle/>
          <a:p>
            <a:pPr algn="l">
              <a:lnSpc>
                <a:spcPct val="130000"/>
              </a:lnSpc>
            </a:pPr>
            <a:r>
              <a:rPr kumimoji="1" lang="en-US" altLang="zh-CN" sz="1600" dirty="0" err="1">
                <a:ln w="12700">
                  <a:noFill/>
                </a:ln>
                <a:solidFill>
                  <a:srgbClr val="0F9ED5">
                    <a:alpha val="100000"/>
                  </a:srgbClr>
                </a:solidFill>
                <a:latin typeface="Source Han Sans CN Bold"/>
                <a:ea typeface="Source Han Sans CN Bold"/>
                <a:cs typeface="Source Han Sans CN Bold"/>
              </a:rPr>
              <a:t>私聊模块</a:t>
            </a:r>
            <a:endParaRPr kumimoji="1" lang="zh-CN" altLang="en-US" dirty="0"/>
          </a:p>
        </p:txBody>
      </p:sp>
      <p:sp>
        <p:nvSpPr>
          <p:cNvPr id="13" name="标题 1"/>
          <p:cNvSpPr txBox="1"/>
          <p:nvPr/>
        </p:nvSpPr>
        <p:spPr>
          <a:xfrm rot="1552120">
            <a:off x="11139955" y="1290412"/>
            <a:ext cx="318332" cy="277418"/>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552120">
            <a:off x="6321197" y="3012282"/>
            <a:ext cx="318332" cy="277418"/>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6284533" y="1383009"/>
            <a:ext cx="5211011" cy="1814094"/>
          </a:xfrm>
          <a:prstGeom prst="parallelogram">
            <a:avLst>
              <a:gd name="adj" fmla="val 25651"/>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6795207" y="1979490"/>
            <a:ext cx="4186989" cy="1059508"/>
          </a:xfrm>
          <a:prstGeom prst="rect">
            <a:avLst/>
          </a:prstGeom>
          <a:noFill/>
          <a:ln cap="sq">
            <a:noFill/>
          </a:ln>
        </p:spPr>
        <p:txBody>
          <a:bodyPr vert="horz" wrap="square" lIns="0" tIns="0" rIns="0" bIns="0" rtlCol="0" anchor="t"/>
          <a:lstStyle/>
          <a:p>
            <a:pPr algn="l">
              <a:lnSpc>
                <a:spcPct val="150000"/>
              </a:lnSpc>
            </a:pPr>
            <a:r>
              <a:rPr kumimoji="1" lang="en-US" altLang="zh-CN" sz="1400" dirty="0" err="1">
                <a:ln w="12700">
                  <a:noFill/>
                </a:ln>
                <a:solidFill>
                  <a:srgbClr val="262626">
                    <a:alpha val="100000"/>
                  </a:srgbClr>
                </a:solidFill>
                <a:latin typeface="Source Han Sans"/>
                <a:ea typeface="Source Han Sans"/>
                <a:cs typeface="Source Han Sans"/>
              </a:rPr>
              <a:t>显示群聊消息，提供文本输入框</a:t>
            </a:r>
            <a:r>
              <a:rPr kumimoji="1" lang="en-US" altLang="zh-CN" sz="1400" dirty="0">
                <a:ln w="12700">
                  <a:noFill/>
                </a:ln>
                <a:solidFill>
                  <a:srgbClr val="262626">
                    <a:alpha val="100000"/>
                  </a:srgbClr>
                </a:solidFill>
                <a:latin typeface="Source Han Sans"/>
                <a:ea typeface="Source Han Sans"/>
                <a:cs typeface="Source Han Sans"/>
              </a:rPr>
              <a:t>。
</a:t>
            </a:r>
            <a:r>
              <a:rPr kumimoji="1" lang="en-US" altLang="zh-CN" sz="1400" dirty="0" err="1">
                <a:ln w="12700">
                  <a:noFill/>
                </a:ln>
                <a:solidFill>
                  <a:srgbClr val="262626">
                    <a:alpha val="100000"/>
                  </a:srgbClr>
                </a:solidFill>
                <a:latin typeface="Source Han Sans"/>
                <a:ea typeface="Source Han Sans"/>
                <a:cs typeface="Source Han Sans"/>
              </a:rPr>
              <a:t>支持图片发送，增强群聊互动</a:t>
            </a:r>
            <a:r>
              <a:rPr kumimoji="1" lang="en-US" altLang="zh-CN" sz="1400" dirty="0">
                <a:ln w="12700">
                  <a:noFill/>
                </a:ln>
                <a:solidFill>
                  <a:srgbClr val="262626">
                    <a:alpha val="100000"/>
                  </a:srgbClr>
                </a:solidFill>
                <a:latin typeface="Source Han Sans"/>
                <a:ea typeface="Source Han Sans"/>
                <a:cs typeface="Source Han Sans"/>
              </a:rPr>
              <a:t>。</a:t>
            </a:r>
            <a:endParaRPr kumimoji="1" lang="zh-CN" altLang="en-US" dirty="0"/>
          </a:p>
        </p:txBody>
      </p:sp>
      <p:sp>
        <p:nvSpPr>
          <p:cNvPr id="17" name="标题 1"/>
          <p:cNvSpPr txBox="1"/>
          <p:nvPr/>
        </p:nvSpPr>
        <p:spPr>
          <a:xfrm>
            <a:off x="6795207" y="1562753"/>
            <a:ext cx="4186989" cy="362176"/>
          </a:xfrm>
          <a:prstGeom prst="rect">
            <a:avLst/>
          </a:prstGeom>
          <a:noFill/>
          <a:ln cap="sq">
            <a:noFill/>
          </a:ln>
        </p:spPr>
        <p:txBody>
          <a:bodyPr vert="horz" wrap="square" lIns="0" tIns="0" rIns="0" bIns="0" rtlCol="0" anchor="ctr"/>
          <a:lstStyle/>
          <a:p>
            <a:pPr algn="l">
              <a:lnSpc>
                <a:spcPct val="130000"/>
              </a:lnSpc>
            </a:pPr>
            <a:r>
              <a:rPr kumimoji="1" lang="en-US" altLang="zh-CN" sz="1600">
                <a:ln w="12700">
                  <a:noFill/>
                </a:ln>
                <a:solidFill>
                  <a:srgbClr val="0265FC">
                    <a:alpha val="100000"/>
                  </a:srgbClr>
                </a:solidFill>
                <a:latin typeface="Source Han Sans CN Bold"/>
                <a:ea typeface="Source Han Sans CN Bold"/>
                <a:cs typeface="Source Han Sans CN Bold"/>
              </a:rPr>
              <a:t>群聊模块</a:t>
            </a:r>
            <a:endParaRPr kumimoji="1" lang="zh-CN" altLang="en-US"/>
          </a:p>
        </p:txBody>
      </p:sp>
      <p:sp>
        <p:nvSpPr>
          <p:cNvPr id="18" name="标题 1"/>
          <p:cNvSpPr txBox="1"/>
          <p:nvPr/>
        </p:nvSpPr>
        <p:spPr>
          <a:xfrm>
            <a:off x="292354" y="196102"/>
            <a:ext cx="609600" cy="712691"/>
          </a:xfrm>
          <a:prstGeom prst="rect">
            <a:avLst/>
          </a:prstGeom>
          <a:noFill/>
          <a:ln w="9525" cap="sq">
            <a:solidFill>
              <a:schemeClr val="tx1">
                <a:lumMod val="50000"/>
                <a:lumOff val="50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635794" y="591391"/>
            <a:ext cx="555420" cy="459581"/>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735806" y="618230"/>
            <a:ext cx="10147300" cy="419100"/>
          </a:xfrm>
          <a:prstGeom prst="rect">
            <a:avLst/>
          </a:prstGeom>
          <a:noFill/>
          <a:ln>
            <a:noFill/>
          </a:ln>
        </p:spPr>
        <p:txBody>
          <a:bodyPr vert="horz" wrap="square" lIns="0" tIns="0" rIns="0" bIns="0" rtlCol="0" anchor="t">
            <a:spAutoFit/>
          </a:bodyPr>
          <a:lstStyle/>
          <a:p>
            <a:pPr algn="l">
              <a:lnSpc>
                <a:spcPct val="110000"/>
              </a:lnSpc>
            </a:pPr>
            <a:r>
              <a:rPr kumimoji="1" lang="en-US" altLang="zh-CN" sz="3000" dirty="0" err="1">
                <a:ln w="12700">
                  <a:noFill/>
                </a:ln>
                <a:solidFill>
                  <a:srgbClr val="262626">
                    <a:alpha val="100000"/>
                  </a:srgbClr>
                </a:solidFill>
                <a:latin typeface="Source Han Sans CN Bold"/>
                <a:ea typeface="Source Han Sans CN Bold"/>
                <a:cs typeface="Source Han Sans CN Bold"/>
              </a:rPr>
              <a:t>功能模块设计</a:t>
            </a:r>
            <a:endParaRPr kumimoji="1" lang="zh-CN" altLang="en-US" dirty="0"/>
          </a:p>
        </p:txBody>
      </p:sp>
      <p:sp>
        <p:nvSpPr>
          <p:cNvPr id="22" name="矩形 21">
            <a:extLst>
              <a:ext uri="{FF2B5EF4-FFF2-40B4-BE49-F238E27FC236}">
                <a16:creationId xmlns:a16="http://schemas.microsoft.com/office/drawing/2014/main" id="{178D98C2-D09C-41DF-A3F1-7A8F04451F1E}"/>
              </a:ext>
            </a:extLst>
          </p:cNvPr>
          <p:cNvSpPr/>
          <p:nvPr/>
        </p:nvSpPr>
        <p:spPr>
          <a:xfrm>
            <a:off x="1803243" y="5472984"/>
            <a:ext cx="7109639" cy="923330"/>
          </a:xfrm>
          <a:prstGeom prst="rect">
            <a:avLst/>
          </a:prstGeom>
          <a:noFill/>
        </p:spPr>
        <p:txBody>
          <a:bodyPr wrap="none" lIns="91440" tIns="45720" rIns="91440" bIns="45720">
            <a:spAutoFit/>
          </a:bodyPr>
          <a:lstStyle/>
          <a:p>
            <a:pPr algn="ctr"/>
            <a:r>
              <a:rPr lang="zh-CN" alt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编程实现时前后端分离</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0"/>
            <a:ext cx="12192000" cy="6857999"/>
          </a:xfrm>
          <a:prstGeom prst="rect">
            <a:avLst/>
          </a:prstGeom>
          <a:noFill/>
          <a:ln>
            <a:noFill/>
          </a:ln>
        </p:spPr>
      </p:pic>
      <p:sp>
        <p:nvSpPr>
          <p:cNvPr id="3" name="标题 1"/>
          <p:cNvSpPr txBox="1"/>
          <p:nvPr/>
        </p:nvSpPr>
        <p:spPr>
          <a:xfrm>
            <a:off x="426655" y="552078"/>
            <a:ext cx="11338690" cy="5898229"/>
          </a:xfrm>
          <a:prstGeom prst="roundRect">
            <a:avLst>
              <a:gd name="adj" fmla="val 5633"/>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 y="1"/>
            <a:ext cx="1058779" cy="1227240"/>
          </a:xfrm>
          <a:custGeom>
            <a:avLst/>
            <a:gdLst>
              <a:gd name="connsiteX0" fmla="*/ 0 w 983070"/>
              <a:gd name="connsiteY0" fmla="*/ 0 h 1139485"/>
              <a:gd name="connsiteX1" fmla="*/ 799953 w 983070"/>
              <a:gd name="connsiteY1" fmla="*/ 0 h 1139485"/>
              <a:gd name="connsiteX2" fmla="*/ 867176 w 983070"/>
              <a:gd name="connsiteY2" fmla="*/ 81475 h 1139485"/>
              <a:gd name="connsiteX3" fmla="*/ 983070 w 983070"/>
              <a:gd name="connsiteY3" fmla="*/ 460886 h 1139485"/>
              <a:gd name="connsiteX4" fmla="*/ 304471 w 983070"/>
              <a:gd name="connsiteY4" fmla="*/ 1139485 h 1139485"/>
              <a:gd name="connsiteX5" fmla="*/ 40330 w 983070"/>
              <a:gd name="connsiteY5" fmla="*/ 1086157 h 1139485"/>
              <a:gd name="connsiteX6" fmla="*/ 0 w 983070"/>
              <a:gd name="connsiteY6" fmla="*/ 1064267 h 1139485"/>
            </a:gdLst>
            <a:ahLst/>
            <a:cxnLst/>
            <a:rect l="l" t="t" r="r" b="b"/>
            <a:pathLst>
              <a:path w="983070" h="1139485">
                <a:moveTo>
                  <a:pt x="0" y="0"/>
                </a:moveTo>
                <a:lnTo>
                  <a:pt x="799953" y="0"/>
                </a:lnTo>
                <a:lnTo>
                  <a:pt x="867176" y="81475"/>
                </a:lnTo>
                <a:cubicBezTo>
                  <a:pt x="940346" y="189780"/>
                  <a:pt x="983070" y="320344"/>
                  <a:pt x="983070" y="460886"/>
                </a:cubicBezTo>
                <a:cubicBezTo>
                  <a:pt x="983070" y="835666"/>
                  <a:pt x="679251" y="1139485"/>
                  <a:pt x="304471" y="1139485"/>
                </a:cubicBezTo>
                <a:cubicBezTo>
                  <a:pt x="210776" y="1139485"/>
                  <a:pt x="121516" y="1120496"/>
                  <a:pt x="40330" y="1086157"/>
                </a:cubicBezTo>
                <a:lnTo>
                  <a:pt x="0" y="1064267"/>
                </a:ln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23888" y="712392"/>
            <a:ext cx="10944225" cy="5533627"/>
          </a:xfrm>
          <a:prstGeom prst="roundRect">
            <a:avLst>
              <a:gd name="adj" fmla="val 4817"/>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8820886" y="5486399"/>
            <a:ext cx="1846302" cy="1371601"/>
          </a:xfrm>
          <a:custGeom>
            <a:avLst/>
            <a:gdLst>
              <a:gd name="connsiteX0" fmla="*/ 923151 w 1846302"/>
              <a:gd name="connsiteY0" fmla="*/ 0 h 1371601"/>
              <a:gd name="connsiteX1" fmla="*/ 1846302 w 1846302"/>
              <a:gd name="connsiteY1" fmla="*/ 923151 h 1371601"/>
              <a:gd name="connsiteX2" fmla="*/ 1773756 w 1846302"/>
              <a:gd name="connsiteY2" fmla="*/ 1282483 h 1371601"/>
              <a:gd name="connsiteX3" fmla="*/ 1725384 w 1846302"/>
              <a:gd name="connsiteY3" fmla="*/ 1371601 h 1371601"/>
              <a:gd name="connsiteX4" fmla="*/ 120917 w 1846302"/>
              <a:gd name="connsiteY4" fmla="*/ 1371601 h 1371601"/>
              <a:gd name="connsiteX5" fmla="*/ 72546 w 1846302"/>
              <a:gd name="connsiteY5" fmla="*/ 1282483 h 1371601"/>
              <a:gd name="connsiteX6" fmla="*/ 0 w 1846302"/>
              <a:gd name="connsiteY6" fmla="*/ 923151 h 1371601"/>
              <a:gd name="connsiteX7" fmla="*/ 923151 w 1846302"/>
              <a:gd name="connsiteY7" fmla="*/ 0 h 1371601"/>
            </a:gdLst>
            <a:ahLst/>
            <a:cxnLst/>
            <a:rect l="l" t="t" r="r" b="b"/>
            <a:pathLst>
              <a:path w="1846302" h="1371601">
                <a:moveTo>
                  <a:pt x="923151" y="0"/>
                </a:moveTo>
                <a:cubicBezTo>
                  <a:pt x="1432993" y="0"/>
                  <a:pt x="1846302" y="413309"/>
                  <a:pt x="1846302" y="923151"/>
                </a:cubicBezTo>
                <a:cubicBezTo>
                  <a:pt x="1846302" y="1050612"/>
                  <a:pt x="1820470" y="1172039"/>
                  <a:pt x="1773756" y="1282483"/>
                </a:cubicBezTo>
                <a:lnTo>
                  <a:pt x="1725384" y="1371601"/>
                </a:lnTo>
                <a:lnTo>
                  <a:pt x="120917" y="1371601"/>
                </a:lnTo>
                <a:lnTo>
                  <a:pt x="72546" y="1282483"/>
                </a:lnTo>
                <a:cubicBezTo>
                  <a:pt x="25832" y="1172039"/>
                  <a:pt x="0" y="1050612"/>
                  <a:pt x="0" y="923151"/>
                </a:cubicBezTo>
                <a:cubicBezTo>
                  <a:pt x="0" y="413309"/>
                  <a:pt x="413309" y="0"/>
                  <a:pt x="923151" y="0"/>
                </a:cubicBezTo>
                <a:close/>
              </a:path>
            </a:pathLst>
          </a:cu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10337633" y="0"/>
            <a:ext cx="1854367" cy="1916160"/>
          </a:xfrm>
          <a:custGeom>
            <a:avLst/>
            <a:gdLst>
              <a:gd name="connsiteX0" fmla="*/ 1304177 w 1854367"/>
              <a:gd name="connsiteY0" fmla="*/ 507019 h 1916160"/>
              <a:gd name="connsiteX1" fmla="*/ 1199215 w 1854367"/>
              <a:gd name="connsiteY1" fmla="*/ 611982 h 1916160"/>
              <a:gd name="connsiteX2" fmla="*/ 1304177 w 1854367"/>
              <a:gd name="connsiteY2" fmla="*/ 716945 h 1916160"/>
              <a:gd name="connsiteX3" fmla="*/ 1409141 w 1854367"/>
              <a:gd name="connsiteY3" fmla="*/ 611982 h 1916160"/>
              <a:gd name="connsiteX4" fmla="*/ 1304177 w 1854367"/>
              <a:gd name="connsiteY4" fmla="*/ 507019 h 1916160"/>
              <a:gd name="connsiteX5" fmla="*/ 1304179 w 1854367"/>
              <a:gd name="connsiteY5" fmla="*/ 504039 h 1916160"/>
              <a:gd name="connsiteX6" fmla="*/ 1412121 w 1854367"/>
              <a:gd name="connsiteY6" fmla="*/ 611982 h 1916160"/>
              <a:gd name="connsiteX7" fmla="*/ 1304179 w 1854367"/>
              <a:gd name="connsiteY7" fmla="*/ 719925 h 1916160"/>
              <a:gd name="connsiteX8" fmla="*/ 1196235 w 1854367"/>
              <a:gd name="connsiteY8" fmla="*/ 611982 h 1916160"/>
              <a:gd name="connsiteX9" fmla="*/ 1304179 w 1854367"/>
              <a:gd name="connsiteY9" fmla="*/ 504039 h 1916160"/>
              <a:gd name="connsiteX10" fmla="*/ 1304179 w 1854367"/>
              <a:gd name="connsiteY10" fmla="*/ 401271 h 1916160"/>
              <a:gd name="connsiteX11" fmla="*/ 1093469 w 1854367"/>
              <a:gd name="connsiteY11" fmla="*/ 611981 h 1916160"/>
              <a:gd name="connsiteX12" fmla="*/ 1304179 w 1854367"/>
              <a:gd name="connsiteY12" fmla="*/ 822691 h 1916160"/>
              <a:gd name="connsiteX13" fmla="*/ 1514888 w 1854367"/>
              <a:gd name="connsiteY13" fmla="*/ 611981 h 1916160"/>
              <a:gd name="connsiteX14" fmla="*/ 1304179 w 1854367"/>
              <a:gd name="connsiteY14" fmla="*/ 401271 h 1916160"/>
              <a:gd name="connsiteX15" fmla="*/ 1304179 w 1854367"/>
              <a:gd name="connsiteY15" fmla="*/ 395290 h 1916160"/>
              <a:gd name="connsiteX16" fmla="*/ 1520869 w 1854367"/>
              <a:gd name="connsiteY16" fmla="*/ 611981 h 1916160"/>
              <a:gd name="connsiteX17" fmla="*/ 1304179 w 1854367"/>
              <a:gd name="connsiteY17" fmla="*/ 828672 h 1916160"/>
              <a:gd name="connsiteX18" fmla="*/ 1087488 w 1854367"/>
              <a:gd name="connsiteY18" fmla="*/ 611981 h 1916160"/>
              <a:gd name="connsiteX19" fmla="*/ 1304179 w 1854367"/>
              <a:gd name="connsiteY19" fmla="*/ 395290 h 1916160"/>
              <a:gd name="connsiteX20" fmla="*/ 1304179 w 1854367"/>
              <a:gd name="connsiteY20" fmla="*/ 295524 h 1916160"/>
              <a:gd name="connsiteX21" fmla="*/ 987721 w 1854367"/>
              <a:gd name="connsiteY21" fmla="*/ 611982 h 1916160"/>
              <a:gd name="connsiteX22" fmla="*/ 1304179 w 1854367"/>
              <a:gd name="connsiteY22" fmla="*/ 928440 h 1916160"/>
              <a:gd name="connsiteX23" fmla="*/ 1620636 w 1854367"/>
              <a:gd name="connsiteY23" fmla="*/ 611982 h 1916160"/>
              <a:gd name="connsiteX24" fmla="*/ 1304179 w 1854367"/>
              <a:gd name="connsiteY24" fmla="*/ 295524 h 1916160"/>
              <a:gd name="connsiteX25" fmla="*/ 1304179 w 1854367"/>
              <a:gd name="connsiteY25" fmla="*/ 286542 h 1916160"/>
              <a:gd name="connsiteX26" fmla="*/ 1629618 w 1854367"/>
              <a:gd name="connsiteY26" fmla="*/ 611982 h 1916160"/>
              <a:gd name="connsiteX27" fmla="*/ 1304179 w 1854367"/>
              <a:gd name="connsiteY27" fmla="*/ 937422 h 1916160"/>
              <a:gd name="connsiteX28" fmla="*/ 978739 w 1854367"/>
              <a:gd name="connsiteY28" fmla="*/ 611982 h 1916160"/>
              <a:gd name="connsiteX29" fmla="*/ 1304179 w 1854367"/>
              <a:gd name="connsiteY29" fmla="*/ 286542 h 1916160"/>
              <a:gd name="connsiteX30" fmla="*/ 1304177 w 1854367"/>
              <a:gd name="connsiteY30" fmla="*/ 189777 h 1916160"/>
              <a:gd name="connsiteX31" fmla="*/ 881973 w 1854367"/>
              <a:gd name="connsiteY31" fmla="*/ 611982 h 1916160"/>
              <a:gd name="connsiteX32" fmla="*/ 1304177 w 1854367"/>
              <a:gd name="connsiteY32" fmla="*/ 1034187 h 1916160"/>
              <a:gd name="connsiteX33" fmla="*/ 1726382 w 1854367"/>
              <a:gd name="connsiteY33" fmla="*/ 611982 h 1916160"/>
              <a:gd name="connsiteX34" fmla="*/ 1304177 w 1854367"/>
              <a:gd name="connsiteY34" fmla="*/ 189777 h 1916160"/>
              <a:gd name="connsiteX35" fmla="*/ 1304177 w 1854367"/>
              <a:gd name="connsiteY35" fmla="*/ 177793 h 1916160"/>
              <a:gd name="connsiteX36" fmla="*/ 1738366 w 1854367"/>
              <a:gd name="connsiteY36" fmla="*/ 611982 h 1916160"/>
              <a:gd name="connsiteX37" fmla="*/ 1304177 w 1854367"/>
              <a:gd name="connsiteY37" fmla="*/ 1046170 h 1916160"/>
              <a:gd name="connsiteX38" fmla="*/ 869989 w 1854367"/>
              <a:gd name="connsiteY38" fmla="*/ 611982 h 1916160"/>
              <a:gd name="connsiteX39" fmla="*/ 1304177 w 1854367"/>
              <a:gd name="connsiteY39" fmla="*/ 177793 h 1916160"/>
              <a:gd name="connsiteX40" fmla="*/ 1304177 w 1854367"/>
              <a:gd name="connsiteY40" fmla="*/ 84030 h 1916160"/>
              <a:gd name="connsiteX41" fmla="*/ 776226 w 1854367"/>
              <a:gd name="connsiteY41" fmla="*/ 611982 h 1916160"/>
              <a:gd name="connsiteX42" fmla="*/ 1304177 w 1854367"/>
              <a:gd name="connsiteY42" fmla="*/ 1139933 h 1916160"/>
              <a:gd name="connsiteX43" fmla="*/ 1832129 w 1854367"/>
              <a:gd name="connsiteY43" fmla="*/ 611982 h 1916160"/>
              <a:gd name="connsiteX44" fmla="*/ 1304177 w 1854367"/>
              <a:gd name="connsiteY44" fmla="*/ 84030 h 1916160"/>
              <a:gd name="connsiteX45" fmla="*/ 1304179 w 1854367"/>
              <a:gd name="connsiteY45" fmla="*/ 69044 h 1916160"/>
              <a:gd name="connsiteX46" fmla="*/ 1847116 w 1854367"/>
              <a:gd name="connsiteY46" fmla="*/ 611982 h 1916160"/>
              <a:gd name="connsiteX47" fmla="*/ 1304179 w 1854367"/>
              <a:gd name="connsiteY47" fmla="*/ 1154919 h 1916160"/>
              <a:gd name="connsiteX48" fmla="*/ 761241 w 1854367"/>
              <a:gd name="connsiteY48" fmla="*/ 611982 h 1916160"/>
              <a:gd name="connsiteX49" fmla="*/ 1304179 w 1854367"/>
              <a:gd name="connsiteY49" fmla="*/ 69044 h 1916160"/>
              <a:gd name="connsiteX50" fmla="*/ 1719039 w 1854367"/>
              <a:gd name="connsiteY50" fmla="*/ 0 h 1916160"/>
              <a:gd name="connsiteX51" fmla="*/ 1751868 w 1854367"/>
              <a:gd name="connsiteY51" fmla="*/ 0 h 1916160"/>
              <a:gd name="connsiteX52" fmla="*/ 1841887 w 1854367"/>
              <a:gd name="connsiteY52" fmla="*/ 74273 h 1916160"/>
              <a:gd name="connsiteX53" fmla="*/ 1854367 w 1854367"/>
              <a:gd name="connsiteY53" fmla="*/ 89399 h 1916160"/>
              <a:gd name="connsiteX54" fmla="*/ 1854367 w 1854367"/>
              <a:gd name="connsiteY54" fmla="*/ 122227 h 1916160"/>
              <a:gd name="connsiteX55" fmla="*/ 1827046 w 1854367"/>
              <a:gd name="connsiteY55" fmla="*/ 89114 h 1916160"/>
              <a:gd name="connsiteX56" fmla="*/ 1460379 w 1854367"/>
              <a:gd name="connsiteY56" fmla="*/ 0 h 1916160"/>
              <a:gd name="connsiteX57" fmla="*/ 1520772 w 1854367"/>
              <a:gd name="connsiteY57" fmla="*/ 0 h 1916160"/>
              <a:gd name="connsiteX58" fmla="*/ 1557842 w 1854367"/>
              <a:gd name="connsiteY58" fmla="*/ 11508 h 1916160"/>
              <a:gd name="connsiteX59" fmla="*/ 1844565 w 1854367"/>
              <a:gd name="connsiteY59" fmla="*/ 247617 h 1916160"/>
              <a:gd name="connsiteX60" fmla="*/ 1854367 w 1854367"/>
              <a:gd name="connsiteY60" fmla="*/ 265675 h 1916160"/>
              <a:gd name="connsiteX61" fmla="*/ 1854367 w 1854367"/>
              <a:gd name="connsiteY61" fmla="*/ 303211 h 1916160"/>
              <a:gd name="connsiteX62" fmla="*/ 1829650 w 1854367"/>
              <a:gd name="connsiteY62" fmla="*/ 257674 h 1916160"/>
              <a:gd name="connsiteX63" fmla="*/ 1550841 w 1854367"/>
              <a:gd name="connsiteY63" fmla="*/ 28081 h 1916160"/>
              <a:gd name="connsiteX64" fmla="*/ 1087583 w 1854367"/>
              <a:gd name="connsiteY64" fmla="*/ 0 h 1916160"/>
              <a:gd name="connsiteX65" fmla="*/ 1147975 w 1854367"/>
              <a:gd name="connsiteY65" fmla="*/ 0 h 1916160"/>
              <a:gd name="connsiteX66" fmla="*/ 1057513 w 1854367"/>
              <a:gd name="connsiteY66" fmla="*/ 28081 h 1916160"/>
              <a:gd name="connsiteX67" fmla="*/ 670479 w 1854367"/>
              <a:gd name="connsiteY67" fmla="*/ 611981 h 1916160"/>
              <a:gd name="connsiteX68" fmla="*/ 1304177 w 1854367"/>
              <a:gd name="connsiteY68" fmla="*/ 1245679 h 1916160"/>
              <a:gd name="connsiteX69" fmla="*/ 1829650 w 1854367"/>
              <a:gd name="connsiteY69" fmla="*/ 966287 h 1916160"/>
              <a:gd name="connsiteX70" fmla="*/ 1854367 w 1854367"/>
              <a:gd name="connsiteY70" fmla="*/ 920750 h 1916160"/>
              <a:gd name="connsiteX71" fmla="*/ 1854367 w 1854367"/>
              <a:gd name="connsiteY71" fmla="*/ 958286 h 1916160"/>
              <a:gd name="connsiteX72" fmla="*/ 1844565 w 1854367"/>
              <a:gd name="connsiteY72" fmla="*/ 976344 h 1916160"/>
              <a:gd name="connsiteX73" fmla="*/ 1304177 w 1854367"/>
              <a:gd name="connsiteY73" fmla="*/ 1263666 h 1916160"/>
              <a:gd name="connsiteX74" fmla="*/ 652492 w 1854367"/>
              <a:gd name="connsiteY74" fmla="*/ 611981 h 1916160"/>
              <a:gd name="connsiteX75" fmla="*/ 1050512 w 1854367"/>
              <a:gd name="connsiteY75" fmla="*/ 11508 h 1916160"/>
              <a:gd name="connsiteX76" fmla="*/ 856490 w 1854367"/>
              <a:gd name="connsiteY76" fmla="*/ 0 h 1916160"/>
              <a:gd name="connsiteX77" fmla="*/ 889318 w 1854367"/>
              <a:gd name="connsiteY77" fmla="*/ 0 h 1916160"/>
              <a:gd name="connsiteX78" fmla="*/ 781311 w 1854367"/>
              <a:gd name="connsiteY78" fmla="*/ 89114 h 1916160"/>
              <a:gd name="connsiteX79" fmla="*/ 564732 w 1854367"/>
              <a:gd name="connsiteY79" fmla="*/ 611982 h 1916160"/>
              <a:gd name="connsiteX80" fmla="*/ 1304179 w 1854367"/>
              <a:gd name="connsiteY80" fmla="*/ 1351428 h 1916160"/>
              <a:gd name="connsiteX81" fmla="*/ 1827046 w 1854367"/>
              <a:gd name="connsiteY81" fmla="*/ 1134849 h 1916160"/>
              <a:gd name="connsiteX82" fmla="*/ 1854367 w 1854367"/>
              <a:gd name="connsiteY82" fmla="*/ 1101736 h 1916160"/>
              <a:gd name="connsiteX83" fmla="*/ 1854367 w 1854367"/>
              <a:gd name="connsiteY83" fmla="*/ 1134565 h 1916160"/>
              <a:gd name="connsiteX84" fmla="*/ 1841887 w 1854367"/>
              <a:gd name="connsiteY84" fmla="*/ 1149690 h 1916160"/>
              <a:gd name="connsiteX85" fmla="*/ 1304179 w 1854367"/>
              <a:gd name="connsiteY85" fmla="*/ 1372416 h 1916160"/>
              <a:gd name="connsiteX86" fmla="*/ 543744 w 1854367"/>
              <a:gd name="connsiteY86" fmla="*/ 611982 h 1916160"/>
              <a:gd name="connsiteX87" fmla="*/ 766470 w 1854367"/>
              <a:gd name="connsiteY87" fmla="*/ 74273 h 1916160"/>
              <a:gd name="connsiteX88" fmla="*/ 687409 w 1854367"/>
              <a:gd name="connsiteY88" fmla="*/ 0 h 1916160"/>
              <a:gd name="connsiteX89" fmla="*/ 723916 w 1854367"/>
              <a:gd name="connsiteY89" fmla="*/ 0 h 1916160"/>
              <a:gd name="connsiteX90" fmla="*/ 706536 w 1854367"/>
              <a:gd name="connsiteY90" fmla="*/ 14339 h 1916160"/>
              <a:gd name="connsiteX91" fmla="*/ 458985 w 1854367"/>
              <a:gd name="connsiteY91" fmla="*/ 611982 h 1916160"/>
              <a:gd name="connsiteX92" fmla="*/ 1304179 w 1854367"/>
              <a:gd name="connsiteY92" fmla="*/ 1457175 h 1916160"/>
              <a:gd name="connsiteX93" fmla="*/ 1776734 w 1854367"/>
              <a:gd name="connsiteY93" fmla="*/ 1312830 h 1916160"/>
              <a:gd name="connsiteX94" fmla="*/ 1854367 w 1854367"/>
              <a:gd name="connsiteY94" fmla="*/ 1248777 h 1916160"/>
              <a:gd name="connsiteX95" fmla="*/ 1854367 w 1854367"/>
              <a:gd name="connsiteY95" fmla="*/ 1279737 h 1916160"/>
              <a:gd name="connsiteX96" fmla="*/ 1790148 w 1854367"/>
              <a:gd name="connsiteY96" fmla="*/ 1332723 h 1916160"/>
              <a:gd name="connsiteX97" fmla="*/ 1304179 w 1854367"/>
              <a:gd name="connsiteY97" fmla="*/ 1481165 h 1916160"/>
              <a:gd name="connsiteX98" fmla="*/ 434996 w 1854367"/>
              <a:gd name="connsiteY98" fmla="*/ 611982 h 1916160"/>
              <a:gd name="connsiteX99" fmla="*/ 583439 w 1854367"/>
              <a:gd name="connsiteY99" fmla="*/ 126013 h 1916160"/>
              <a:gd name="connsiteX100" fmla="*/ 547066 w 1854367"/>
              <a:gd name="connsiteY100" fmla="*/ 0 h 1916160"/>
              <a:gd name="connsiteX101" fmla="*/ 581898 w 1854367"/>
              <a:gd name="connsiteY101" fmla="*/ 0 h 1916160"/>
              <a:gd name="connsiteX102" fmla="*/ 515644 w 1854367"/>
              <a:gd name="connsiteY102" fmla="*/ 80301 h 1916160"/>
              <a:gd name="connsiteX103" fmla="*/ 353238 w 1854367"/>
              <a:gd name="connsiteY103" fmla="*/ 611982 h 1916160"/>
              <a:gd name="connsiteX104" fmla="*/ 1304179 w 1854367"/>
              <a:gd name="connsiteY104" fmla="*/ 1562923 h 1916160"/>
              <a:gd name="connsiteX105" fmla="*/ 1835860 w 1854367"/>
              <a:gd name="connsiteY105" fmla="*/ 1400517 h 1916160"/>
              <a:gd name="connsiteX106" fmla="*/ 1854367 w 1854367"/>
              <a:gd name="connsiteY106" fmla="*/ 1385248 h 1916160"/>
              <a:gd name="connsiteX107" fmla="*/ 1854367 w 1854367"/>
              <a:gd name="connsiteY107" fmla="*/ 1420080 h 1916160"/>
              <a:gd name="connsiteX108" fmla="*/ 1850950 w 1854367"/>
              <a:gd name="connsiteY108" fmla="*/ 1422899 h 1916160"/>
              <a:gd name="connsiteX109" fmla="*/ 1304179 w 1854367"/>
              <a:gd name="connsiteY109" fmla="*/ 1589914 h 1916160"/>
              <a:gd name="connsiteX110" fmla="*/ 326247 w 1854367"/>
              <a:gd name="connsiteY110" fmla="*/ 611982 h 1916160"/>
              <a:gd name="connsiteX111" fmla="*/ 493263 w 1854367"/>
              <a:gd name="connsiteY111" fmla="*/ 65210 h 1916160"/>
              <a:gd name="connsiteX112" fmla="*/ 406721 w 1854367"/>
              <a:gd name="connsiteY112" fmla="*/ 0 h 1916160"/>
              <a:gd name="connsiteX113" fmla="*/ 445427 w 1854367"/>
              <a:gd name="connsiteY113" fmla="*/ 0 h 1916160"/>
              <a:gd name="connsiteX114" fmla="*/ 427955 w 1854367"/>
              <a:gd name="connsiteY114" fmla="*/ 21176 h 1916160"/>
              <a:gd name="connsiteX115" fmla="*/ 247489 w 1854367"/>
              <a:gd name="connsiteY115" fmla="*/ 611981 h 1916160"/>
              <a:gd name="connsiteX116" fmla="*/ 1304177 w 1854367"/>
              <a:gd name="connsiteY116" fmla="*/ 1668669 h 1916160"/>
              <a:gd name="connsiteX117" fmla="*/ 1807858 w 1854367"/>
              <a:gd name="connsiteY117" fmla="*/ 1541133 h 1916160"/>
              <a:gd name="connsiteX118" fmla="*/ 1854367 w 1854367"/>
              <a:gd name="connsiteY118" fmla="*/ 1512877 h 1916160"/>
              <a:gd name="connsiteX119" fmla="*/ 1854367 w 1854367"/>
              <a:gd name="connsiteY119" fmla="*/ 1547934 h 1916160"/>
              <a:gd name="connsiteX120" fmla="*/ 1822153 w 1854367"/>
              <a:gd name="connsiteY120" fmla="*/ 1567505 h 1916160"/>
              <a:gd name="connsiteX121" fmla="*/ 1304177 w 1854367"/>
              <a:gd name="connsiteY121" fmla="*/ 1698661 h 1916160"/>
              <a:gd name="connsiteX122" fmla="*/ 217497 w 1854367"/>
              <a:gd name="connsiteY122" fmla="*/ 611981 h 1916160"/>
              <a:gd name="connsiteX123" fmla="*/ 403085 w 1854367"/>
              <a:gd name="connsiteY123" fmla="*/ 4407 h 1916160"/>
              <a:gd name="connsiteX124" fmla="*/ 282300 w 1854367"/>
              <a:gd name="connsiteY124" fmla="*/ 0 h 1916160"/>
              <a:gd name="connsiteX125" fmla="*/ 319672 w 1854367"/>
              <a:gd name="connsiteY125" fmla="*/ 0 h 1916160"/>
              <a:gd name="connsiteX126" fmla="*/ 233093 w 1854367"/>
              <a:gd name="connsiteY126" fmla="*/ 159509 h 1916160"/>
              <a:gd name="connsiteX127" fmla="*/ 141743 w 1854367"/>
              <a:gd name="connsiteY127" fmla="*/ 611982 h 1916160"/>
              <a:gd name="connsiteX128" fmla="*/ 1304179 w 1854367"/>
              <a:gd name="connsiteY128" fmla="*/ 1774417 h 1916160"/>
              <a:gd name="connsiteX129" fmla="*/ 1756651 w 1854367"/>
              <a:gd name="connsiteY129" fmla="*/ 1683067 h 1916160"/>
              <a:gd name="connsiteX130" fmla="*/ 1854367 w 1854367"/>
              <a:gd name="connsiteY130" fmla="*/ 1635995 h 1916160"/>
              <a:gd name="connsiteX131" fmla="*/ 1854367 w 1854367"/>
              <a:gd name="connsiteY131" fmla="*/ 1672583 h 1916160"/>
              <a:gd name="connsiteX132" fmla="*/ 1769494 w 1854367"/>
              <a:gd name="connsiteY132" fmla="*/ 1713468 h 1916160"/>
              <a:gd name="connsiteX133" fmla="*/ 1304179 w 1854367"/>
              <a:gd name="connsiteY133" fmla="*/ 1807411 h 1916160"/>
              <a:gd name="connsiteX134" fmla="*/ 108749 w 1854367"/>
              <a:gd name="connsiteY134" fmla="*/ 611982 h 1916160"/>
              <a:gd name="connsiteX135" fmla="*/ 202692 w 1854367"/>
              <a:gd name="connsiteY135" fmla="*/ 146666 h 1916160"/>
              <a:gd name="connsiteX136" fmla="*/ 159121 w 1854367"/>
              <a:gd name="connsiteY136" fmla="*/ 0 h 1916160"/>
              <a:gd name="connsiteX137" fmla="*/ 199892 w 1854367"/>
              <a:gd name="connsiteY137" fmla="*/ 0 h 1916160"/>
              <a:gd name="connsiteX138" fmla="*/ 135655 w 1854367"/>
              <a:gd name="connsiteY138" fmla="*/ 118348 h 1916160"/>
              <a:gd name="connsiteX139" fmla="*/ 35995 w 1854367"/>
              <a:gd name="connsiteY139" fmla="*/ 611982 h 1916160"/>
              <a:gd name="connsiteX140" fmla="*/ 1304177 w 1854367"/>
              <a:gd name="connsiteY140" fmla="*/ 1880164 h 1916160"/>
              <a:gd name="connsiteX141" fmla="*/ 1797811 w 1854367"/>
              <a:gd name="connsiteY141" fmla="*/ 1780504 h 1916160"/>
              <a:gd name="connsiteX142" fmla="*/ 1854367 w 1854367"/>
              <a:gd name="connsiteY142" fmla="*/ 1753260 h 1916160"/>
              <a:gd name="connsiteX143" fmla="*/ 1854367 w 1854367"/>
              <a:gd name="connsiteY143" fmla="*/ 1793177 h 1916160"/>
              <a:gd name="connsiteX144" fmla="*/ 1811824 w 1854367"/>
              <a:gd name="connsiteY144" fmla="*/ 1813671 h 1916160"/>
              <a:gd name="connsiteX145" fmla="*/ 1304179 w 1854367"/>
              <a:gd name="connsiteY145" fmla="*/ 1916160 h 1916160"/>
              <a:gd name="connsiteX146" fmla="*/ 0 w 1854367"/>
              <a:gd name="connsiteY146" fmla="*/ 611982 h 1916160"/>
              <a:gd name="connsiteX147" fmla="*/ 102489 w 1854367"/>
              <a:gd name="connsiteY147" fmla="*/ 104336 h 1916160"/>
            </a:gdLst>
            <a:ahLst/>
            <a:cxnLst/>
            <a:rect l="l" t="t" r="r" b="b"/>
            <a:pathLst>
              <a:path w="1854367" h="1916160">
                <a:moveTo>
                  <a:pt x="1304177" y="507019"/>
                </a:moveTo>
                <a:cubicBezTo>
                  <a:pt x="1246209" y="507019"/>
                  <a:pt x="1199215" y="554013"/>
                  <a:pt x="1199215" y="611982"/>
                </a:cubicBezTo>
                <a:cubicBezTo>
                  <a:pt x="1199215" y="669951"/>
                  <a:pt x="1246209" y="716945"/>
                  <a:pt x="1304177" y="716945"/>
                </a:cubicBezTo>
                <a:cubicBezTo>
                  <a:pt x="1362147" y="716945"/>
                  <a:pt x="1409141" y="669951"/>
                  <a:pt x="1409141" y="611982"/>
                </a:cubicBezTo>
                <a:cubicBezTo>
                  <a:pt x="1409141" y="554013"/>
                  <a:pt x="1362147" y="507019"/>
                  <a:pt x="1304177" y="507019"/>
                </a:cubicBezTo>
                <a:close/>
                <a:moveTo>
                  <a:pt x="1304179" y="504039"/>
                </a:moveTo>
                <a:cubicBezTo>
                  <a:pt x="1363793" y="504039"/>
                  <a:pt x="1412121" y="552367"/>
                  <a:pt x="1412121" y="611982"/>
                </a:cubicBezTo>
                <a:cubicBezTo>
                  <a:pt x="1412121" y="671597"/>
                  <a:pt x="1363793" y="719925"/>
                  <a:pt x="1304179" y="719925"/>
                </a:cubicBezTo>
                <a:cubicBezTo>
                  <a:pt x="1244563" y="719925"/>
                  <a:pt x="1196235" y="671597"/>
                  <a:pt x="1196235" y="611982"/>
                </a:cubicBezTo>
                <a:cubicBezTo>
                  <a:pt x="1196235" y="552367"/>
                  <a:pt x="1244563" y="504039"/>
                  <a:pt x="1304179" y="504039"/>
                </a:cubicBezTo>
                <a:close/>
                <a:moveTo>
                  <a:pt x="1304179" y="401271"/>
                </a:moveTo>
                <a:cubicBezTo>
                  <a:pt x="1187807" y="401271"/>
                  <a:pt x="1093469" y="495609"/>
                  <a:pt x="1093469" y="611981"/>
                </a:cubicBezTo>
                <a:cubicBezTo>
                  <a:pt x="1093469" y="728353"/>
                  <a:pt x="1187807" y="822691"/>
                  <a:pt x="1304179" y="822691"/>
                </a:cubicBezTo>
                <a:cubicBezTo>
                  <a:pt x="1420551" y="822691"/>
                  <a:pt x="1514888" y="728353"/>
                  <a:pt x="1514888" y="611981"/>
                </a:cubicBezTo>
                <a:cubicBezTo>
                  <a:pt x="1514888" y="495609"/>
                  <a:pt x="1420551" y="401271"/>
                  <a:pt x="1304179" y="401271"/>
                </a:cubicBezTo>
                <a:close/>
                <a:moveTo>
                  <a:pt x="1304179" y="395290"/>
                </a:moveTo>
                <a:cubicBezTo>
                  <a:pt x="1423853" y="395290"/>
                  <a:pt x="1520869" y="492306"/>
                  <a:pt x="1520869" y="611981"/>
                </a:cubicBezTo>
                <a:cubicBezTo>
                  <a:pt x="1520869" y="731656"/>
                  <a:pt x="1423853" y="828672"/>
                  <a:pt x="1304179" y="828672"/>
                </a:cubicBezTo>
                <a:cubicBezTo>
                  <a:pt x="1184503" y="828672"/>
                  <a:pt x="1087488" y="731656"/>
                  <a:pt x="1087488" y="611981"/>
                </a:cubicBezTo>
                <a:cubicBezTo>
                  <a:pt x="1087488" y="492306"/>
                  <a:pt x="1184503" y="395290"/>
                  <a:pt x="1304179" y="395290"/>
                </a:cubicBezTo>
                <a:close/>
                <a:moveTo>
                  <a:pt x="1304179" y="295524"/>
                </a:moveTo>
                <a:cubicBezTo>
                  <a:pt x="1129404" y="295524"/>
                  <a:pt x="987721" y="437207"/>
                  <a:pt x="987721" y="611982"/>
                </a:cubicBezTo>
                <a:cubicBezTo>
                  <a:pt x="987721" y="786756"/>
                  <a:pt x="1129404" y="928440"/>
                  <a:pt x="1304179" y="928440"/>
                </a:cubicBezTo>
                <a:cubicBezTo>
                  <a:pt x="1478953" y="928440"/>
                  <a:pt x="1620636" y="786756"/>
                  <a:pt x="1620636" y="611982"/>
                </a:cubicBezTo>
                <a:cubicBezTo>
                  <a:pt x="1620636" y="437207"/>
                  <a:pt x="1478953" y="295524"/>
                  <a:pt x="1304179" y="295524"/>
                </a:cubicBezTo>
                <a:close/>
                <a:moveTo>
                  <a:pt x="1304179" y="286542"/>
                </a:moveTo>
                <a:cubicBezTo>
                  <a:pt x="1483914" y="286542"/>
                  <a:pt x="1629618" y="432246"/>
                  <a:pt x="1629618" y="611982"/>
                </a:cubicBezTo>
                <a:cubicBezTo>
                  <a:pt x="1629618" y="791718"/>
                  <a:pt x="1483914" y="937422"/>
                  <a:pt x="1304179" y="937422"/>
                </a:cubicBezTo>
                <a:cubicBezTo>
                  <a:pt x="1124443" y="937422"/>
                  <a:pt x="978739" y="791718"/>
                  <a:pt x="978739" y="611982"/>
                </a:cubicBezTo>
                <a:cubicBezTo>
                  <a:pt x="978739" y="432246"/>
                  <a:pt x="1124443" y="286542"/>
                  <a:pt x="1304179" y="286542"/>
                </a:cubicBezTo>
                <a:close/>
                <a:moveTo>
                  <a:pt x="1304177" y="189777"/>
                </a:moveTo>
                <a:cubicBezTo>
                  <a:pt x="1071001" y="189777"/>
                  <a:pt x="881973" y="378805"/>
                  <a:pt x="881973" y="611982"/>
                </a:cubicBezTo>
                <a:cubicBezTo>
                  <a:pt x="881973" y="845158"/>
                  <a:pt x="1071001" y="1034187"/>
                  <a:pt x="1304177" y="1034187"/>
                </a:cubicBezTo>
                <a:cubicBezTo>
                  <a:pt x="1537354" y="1034187"/>
                  <a:pt x="1726382" y="845158"/>
                  <a:pt x="1726382" y="611982"/>
                </a:cubicBezTo>
                <a:cubicBezTo>
                  <a:pt x="1726382" y="378805"/>
                  <a:pt x="1537354" y="189777"/>
                  <a:pt x="1304177" y="189777"/>
                </a:cubicBezTo>
                <a:close/>
                <a:moveTo>
                  <a:pt x="1304177" y="177793"/>
                </a:moveTo>
                <a:cubicBezTo>
                  <a:pt x="1543973" y="177793"/>
                  <a:pt x="1738366" y="372186"/>
                  <a:pt x="1738366" y="611982"/>
                </a:cubicBezTo>
                <a:cubicBezTo>
                  <a:pt x="1738366" y="851777"/>
                  <a:pt x="1543973" y="1046170"/>
                  <a:pt x="1304177" y="1046170"/>
                </a:cubicBezTo>
                <a:cubicBezTo>
                  <a:pt x="1064382" y="1046170"/>
                  <a:pt x="869989" y="851777"/>
                  <a:pt x="869989" y="611982"/>
                </a:cubicBezTo>
                <a:cubicBezTo>
                  <a:pt x="869989" y="372186"/>
                  <a:pt x="1064382" y="177793"/>
                  <a:pt x="1304177" y="177793"/>
                </a:cubicBezTo>
                <a:close/>
                <a:moveTo>
                  <a:pt x="1304177" y="84030"/>
                </a:moveTo>
                <a:cubicBezTo>
                  <a:pt x="1012598" y="84030"/>
                  <a:pt x="776226" y="320402"/>
                  <a:pt x="776226" y="611982"/>
                </a:cubicBezTo>
                <a:cubicBezTo>
                  <a:pt x="776226" y="903561"/>
                  <a:pt x="1012598" y="1139933"/>
                  <a:pt x="1304177" y="1139933"/>
                </a:cubicBezTo>
                <a:cubicBezTo>
                  <a:pt x="1595757" y="1139933"/>
                  <a:pt x="1832129" y="903561"/>
                  <a:pt x="1832129" y="611982"/>
                </a:cubicBezTo>
                <a:cubicBezTo>
                  <a:pt x="1832129" y="320402"/>
                  <a:pt x="1595757" y="84030"/>
                  <a:pt x="1304177" y="84030"/>
                </a:cubicBezTo>
                <a:close/>
                <a:moveTo>
                  <a:pt x="1304179" y="69044"/>
                </a:moveTo>
                <a:cubicBezTo>
                  <a:pt x="1604034" y="69044"/>
                  <a:pt x="1847116" y="312126"/>
                  <a:pt x="1847116" y="611982"/>
                </a:cubicBezTo>
                <a:cubicBezTo>
                  <a:pt x="1847116" y="911837"/>
                  <a:pt x="1604034" y="1154919"/>
                  <a:pt x="1304179" y="1154919"/>
                </a:cubicBezTo>
                <a:cubicBezTo>
                  <a:pt x="1004323" y="1154919"/>
                  <a:pt x="761241" y="911837"/>
                  <a:pt x="761241" y="611982"/>
                </a:cubicBezTo>
                <a:cubicBezTo>
                  <a:pt x="761241" y="312126"/>
                  <a:pt x="1004323" y="69044"/>
                  <a:pt x="1304179" y="69044"/>
                </a:cubicBezTo>
                <a:close/>
                <a:moveTo>
                  <a:pt x="1719039" y="0"/>
                </a:moveTo>
                <a:lnTo>
                  <a:pt x="1751868" y="0"/>
                </a:lnTo>
                <a:lnTo>
                  <a:pt x="1841887" y="74273"/>
                </a:lnTo>
                <a:lnTo>
                  <a:pt x="1854367" y="89399"/>
                </a:lnTo>
                <a:lnTo>
                  <a:pt x="1854367" y="122227"/>
                </a:lnTo>
                <a:lnTo>
                  <a:pt x="1827046" y="89114"/>
                </a:lnTo>
                <a:close/>
                <a:moveTo>
                  <a:pt x="1460379" y="0"/>
                </a:moveTo>
                <a:lnTo>
                  <a:pt x="1520772" y="0"/>
                </a:lnTo>
                <a:lnTo>
                  <a:pt x="1557842" y="11508"/>
                </a:lnTo>
                <a:cubicBezTo>
                  <a:pt x="1674792" y="60973"/>
                  <a:pt x="1774298" y="143607"/>
                  <a:pt x="1844565" y="247617"/>
                </a:cubicBezTo>
                <a:lnTo>
                  <a:pt x="1854367" y="265675"/>
                </a:lnTo>
                <a:lnTo>
                  <a:pt x="1854367" y="303211"/>
                </a:lnTo>
                <a:lnTo>
                  <a:pt x="1829650" y="257674"/>
                </a:lnTo>
                <a:cubicBezTo>
                  <a:pt x="1761322" y="156535"/>
                  <a:pt x="1664563" y="76181"/>
                  <a:pt x="1550841" y="28081"/>
                </a:cubicBezTo>
                <a:close/>
                <a:moveTo>
                  <a:pt x="1087583" y="0"/>
                </a:moveTo>
                <a:lnTo>
                  <a:pt x="1147975" y="0"/>
                </a:lnTo>
                <a:lnTo>
                  <a:pt x="1057513" y="28081"/>
                </a:lnTo>
                <a:cubicBezTo>
                  <a:pt x="830070" y="124282"/>
                  <a:pt x="670479" y="349494"/>
                  <a:pt x="670479" y="611981"/>
                </a:cubicBezTo>
                <a:cubicBezTo>
                  <a:pt x="670479" y="961962"/>
                  <a:pt x="954196" y="1245679"/>
                  <a:pt x="1304177" y="1245679"/>
                </a:cubicBezTo>
                <a:cubicBezTo>
                  <a:pt x="1522916" y="1245679"/>
                  <a:pt x="1715770" y="1134853"/>
                  <a:pt x="1829650" y="966287"/>
                </a:cubicBezTo>
                <a:lnTo>
                  <a:pt x="1854367" y="920750"/>
                </a:lnTo>
                <a:lnTo>
                  <a:pt x="1854367" y="958286"/>
                </a:lnTo>
                <a:lnTo>
                  <a:pt x="1844565" y="976344"/>
                </a:lnTo>
                <a:cubicBezTo>
                  <a:pt x="1727452" y="1149694"/>
                  <a:pt x="1529124" y="1263666"/>
                  <a:pt x="1304177" y="1263666"/>
                </a:cubicBezTo>
                <a:cubicBezTo>
                  <a:pt x="944262" y="1263666"/>
                  <a:pt x="652492" y="971896"/>
                  <a:pt x="652492" y="611981"/>
                </a:cubicBezTo>
                <a:cubicBezTo>
                  <a:pt x="652492" y="342044"/>
                  <a:pt x="816613" y="110439"/>
                  <a:pt x="1050512" y="11508"/>
                </a:cubicBezTo>
                <a:close/>
                <a:moveTo>
                  <a:pt x="856490" y="0"/>
                </a:moveTo>
                <a:lnTo>
                  <a:pt x="889318" y="0"/>
                </a:lnTo>
                <a:lnTo>
                  <a:pt x="781311" y="89114"/>
                </a:lnTo>
                <a:cubicBezTo>
                  <a:pt x="647498" y="222928"/>
                  <a:pt x="564732" y="407789"/>
                  <a:pt x="564732" y="611982"/>
                </a:cubicBezTo>
                <a:cubicBezTo>
                  <a:pt x="564732" y="1020367"/>
                  <a:pt x="895794" y="1351428"/>
                  <a:pt x="1304179" y="1351428"/>
                </a:cubicBezTo>
                <a:cubicBezTo>
                  <a:pt x="1508371" y="1351428"/>
                  <a:pt x="1693233" y="1268663"/>
                  <a:pt x="1827046" y="1134849"/>
                </a:cubicBezTo>
                <a:lnTo>
                  <a:pt x="1854367" y="1101736"/>
                </a:lnTo>
                <a:lnTo>
                  <a:pt x="1854367" y="1134565"/>
                </a:lnTo>
                <a:lnTo>
                  <a:pt x="1841887" y="1149690"/>
                </a:lnTo>
                <a:cubicBezTo>
                  <a:pt x="1704275" y="1287302"/>
                  <a:pt x="1514167" y="1372416"/>
                  <a:pt x="1304179" y="1372416"/>
                </a:cubicBezTo>
                <a:cubicBezTo>
                  <a:pt x="884202" y="1372416"/>
                  <a:pt x="543744" y="1031959"/>
                  <a:pt x="543744" y="611982"/>
                </a:cubicBezTo>
                <a:cubicBezTo>
                  <a:pt x="543744" y="401993"/>
                  <a:pt x="628858" y="211885"/>
                  <a:pt x="766470" y="74273"/>
                </a:cubicBezTo>
                <a:close/>
                <a:moveTo>
                  <a:pt x="687409" y="0"/>
                </a:moveTo>
                <a:lnTo>
                  <a:pt x="723916" y="0"/>
                </a:lnTo>
                <a:lnTo>
                  <a:pt x="706536" y="14339"/>
                </a:lnTo>
                <a:cubicBezTo>
                  <a:pt x="553586" y="167289"/>
                  <a:pt x="458985" y="378588"/>
                  <a:pt x="458985" y="611982"/>
                </a:cubicBezTo>
                <a:cubicBezTo>
                  <a:pt x="458985" y="1078770"/>
                  <a:pt x="837391" y="1457175"/>
                  <a:pt x="1304179" y="1457175"/>
                </a:cubicBezTo>
                <a:cubicBezTo>
                  <a:pt x="1479224" y="1457175"/>
                  <a:pt x="1641841" y="1403962"/>
                  <a:pt x="1776734" y="1312830"/>
                </a:cubicBezTo>
                <a:lnTo>
                  <a:pt x="1854367" y="1248777"/>
                </a:lnTo>
                <a:lnTo>
                  <a:pt x="1854367" y="1279737"/>
                </a:lnTo>
                <a:lnTo>
                  <a:pt x="1790148" y="1332723"/>
                </a:lnTo>
                <a:cubicBezTo>
                  <a:pt x="1651425" y="1426442"/>
                  <a:pt x="1484193" y="1481165"/>
                  <a:pt x="1304179" y="1481165"/>
                </a:cubicBezTo>
                <a:cubicBezTo>
                  <a:pt x="824143" y="1481165"/>
                  <a:pt x="434996" y="1092019"/>
                  <a:pt x="434996" y="611982"/>
                </a:cubicBezTo>
                <a:cubicBezTo>
                  <a:pt x="434996" y="431968"/>
                  <a:pt x="489720" y="264735"/>
                  <a:pt x="583439" y="126013"/>
                </a:cubicBezTo>
                <a:close/>
                <a:moveTo>
                  <a:pt x="547066" y="0"/>
                </a:moveTo>
                <a:lnTo>
                  <a:pt x="581898" y="0"/>
                </a:lnTo>
                <a:lnTo>
                  <a:pt x="515644" y="80301"/>
                </a:lnTo>
                <a:cubicBezTo>
                  <a:pt x="413109" y="232072"/>
                  <a:pt x="353238" y="415035"/>
                  <a:pt x="353238" y="611982"/>
                </a:cubicBezTo>
                <a:cubicBezTo>
                  <a:pt x="353238" y="1137172"/>
                  <a:pt x="778989" y="1562923"/>
                  <a:pt x="1304179" y="1562923"/>
                </a:cubicBezTo>
                <a:cubicBezTo>
                  <a:pt x="1501126" y="1562923"/>
                  <a:pt x="1684088" y="1503052"/>
                  <a:pt x="1835860" y="1400517"/>
                </a:cubicBezTo>
                <a:lnTo>
                  <a:pt x="1854367" y="1385248"/>
                </a:lnTo>
                <a:lnTo>
                  <a:pt x="1854367" y="1420080"/>
                </a:lnTo>
                <a:lnTo>
                  <a:pt x="1850950" y="1422899"/>
                </a:lnTo>
                <a:cubicBezTo>
                  <a:pt x="1694871" y="1528344"/>
                  <a:pt x="1506715" y="1589914"/>
                  <a:pt x="1304179" y="1589914"/>
                </a:cubicBezTo>
                <a:cubicBezTo>
                  <a:pt x="764083" y="1589914"/>
                  <a:pt x="326247" y="1152078"/>
                  <a:pt x="326247" y="611982"/>
                </a:cubicBezTo>
                <a:cubicBezTo>
                  <a:pt x="326247" y="409445"/>
                  <a:pt x="387818" y="221289"/>
                  <a:pt x="493263" y="65210"/>
                </a:cubicBezTo>
                <a:close/>
                <a:moveTo>
                  <a:pt x="406721" y="0"/>
                </a:moveTo>
                <a:lnTo>
                  <a:pt x="445427" y="0"/>
                </a:lnTo>
                <a:lnTo>
                  <a:pt x="427955" y="21176"/>
                </a:lnTo>
                <a:cubicBezTo>
                  <a:pt x="314018" y="189825"/>
                  <a:pt x="247489" y="393133"/>
                  <a:pt x="247489" y="611981"/>
                </a:cubicBezTo>
                <a:cubicBezTo>
                  <a:pt x="247489" y="1195573"/>
                  <a:pt x="720585" y="1668669"/>
                  <a:pt x="1304177" y="1668669"/>
                </a:cubicBezTo>
                <a:cubicBezTo>
                  <a:pt x="1486550" y="1668669"/>
                  <a:pt x="1658132" y="1622468"/>
                  <a:pt x="1807858" y="1541133"/>
                </a:cubicBezTo>
                <a:lnTo>
                  <a:pt x="1854367" y="1512877"/>
                </a:lnTo>
                <a:lnTo>
                  <a:pt x="1854367" y="1547934"/>
                </a:lnTo>
                <a:lnTo>
                  <a:pt x="1822153" y="1567505"/>
                </a:lnTo>
                <a:cubicBezTo>
                  <a:pt x="1668178" y="1651149"/>
                  <a:pt x="1491726" y="1698661"/>
                  <a:pt x="1304177" y="1698661"/>
                </a:cubicBezTo>
                <a:cubicBezTo>
                  <a:pt x="704021" y="1698661"/>
                  <a:pt x="217497" y="1212137"/>
                  <a:pt x="217497" y="611981"/>
                </a:cubicBezTo>
                <a:cubicBezTo>
                  <a:pt x="217497" y="386922"/>
                  <a:pt x="285914" y="177843"/>
                  <a:pt x="403085" y="4407"/>
                </a:cubicBezTo>
                <a:close/>
                <a:moveTo>
                  <a:pt x="282300" y="0"/>
                </a:moveTo>
                <a:lnTo>
                  <a:pt x="319672" y="0"/>
                </a:lnTo>
                <a:lnTo>
                  <a:pt x="233093" y="159509"/>
                </a:lnTo>
                <a:cubicBezTo>
                  <a:pt x="174271" y="298581"/>
                  <a:pt x="141743" y="451483"/>
                  <a:pt x="141743" y="611982"/>
                </a:cubicBezTo>
                <a:cubicBezTo>
                  <a:pt x="141743" y="1253977"/>
                  <a:pt x="662183" y="1774417"/>
                  <a:pt x="1304179" y="1774417"/>
                </a:cubicBezTo>
                <a:cubicBezTo>
                  <a:pt x="1464678" y="1774417"/>
                  <a:pt x="1617579" y="1741890"/>
                  <a:pt x="1756651" y="1683067"/>
                </a:cubicBezTo>
                <a:lnTo>
                  <a:pt x="1854367" y="1635995"/>
                </a:lnTo>
                <a:lnTo>
                  <a:pt x="1854367" y="1672583"/>
                </a:lnTo>
                <a:lnTo>
                  <a:pt x="1769494" y="1713468"/>
                </a:lnTo>
                <a:cubicBezTo>
                  <a:pt x="1626475" y="1773960"/>
                  <a:pt x="1469233" y="1807411"/>
                  <a:pt x="1304179" y="1807411"/>
                </a:cubicBezTo>
                <a:cubicBezTo>
                  <a:pt x="643961" y="1807411"/>
                  <a:pt x="108749" y="1272199"/>
                  <a:pt x="108749" y="611982"/>
                </a:cubicBezTo>
                <a:cubicBezTo>
                  <a:pt x="108749" y="446927"/>
                  <a:pt x="142200" y="289686"/>
                  <a:pt x="202692" y="146666"/>
                </a:cubicBezTo>
                <a:close/>
                <a:moveTo>
                  <a:pt x="159121" y="0"/>
                </a:moveTo>
                <a:lnTo>
                  <a:pt x="199892" y="0"/>
                </a:lnTo>
                <a:lnTo>
                  <a:pt x="135655" y="118348"/>
                </a:lnTo>
                <a:cubicBezTo>
                  <a:pt x="71482" y="270071"/>
                  <a:pt x="35995" y="436882"/>
                  <a:pt x="35995" y="611982"/>
                </a:cubicBezTo>
                <a:cubicBezTo>
                  <a:pt x="35995" y="1312379"/>
                  <a:pt x="603780" y="1880164"/>
                  <a:pt x="1304177" y="1880164"/>
                </a:cubicBezTo>
                <a:cubicBezTo>
                  <a:pt x="1479276" y="1880164"/>
                  <a:pt x="1646088" y="1844678"/>
                  <a:pt x="1797811" y="1780504"/>
                </a:cubicBezTo>
                <a:lnTo>
                  <a:pt x="1854367" y="1753260"/>
                </a:lnTo>
                <a:lnTo>
                  <a:pt x="1854367" y="1793177"/>
                </a:lnTo>
                <a:lnTo>
                  <a:pt x="1811824" y="1813671"/>
                </a:lnTo>
                <a:cubicBezTo>
                  <a:pt x="1655794" y="1879666"/>
                  <a:pt x="1484248" y="1916160"/>
                  <a:pt x="1304179" y="1916160"/>
                </a:cubicBezTo>
                <a:cubicBezTo>
                  <a:pt x="583901" y="1916160"/>
                  <a:pt x="0" y="1332259"/>
                  <a:pt x="0" y="611982"/>
                </a:cubicBezTo>
                <a:cubicBezTo>
                  <a:pt x="0" y="431912"/>
                  <a:pt x="36494" y="260366"/>
                  <a:pt x="102489" y="104336"/>
                </a:cubicBezTo>
                <a:close/>
              </a:path>
            </a:pathLst>
          </a:cu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0" y="5036099"/>
            <a:ext cx="1211208" cy="789069"/>
          </a:xfrm>
          <a:custGeom>
            <a:avLst/>
            <a:gdLst>
              <a:gd name="connsiteX0" fmla="*/ 1171755 w 1211208"/>
              <a:gd name="connsiteY0" fmla="*/ 710162 h 789069"/>
              <a:gd name="connsiteX1" fmla="*/ 1211208 w 1211208"/>
              <a:gd name="connsiteY1" fmla="*/ 749615 h 789069"/>
              <a:gd name="connsiteX2" fmla="*/ 1171755 w 1211208"/>
              <a:gd name="connsiteY2" fmla="*/ 789069 h 789069"/>
              <a:gd name="connsiteX3" fmla="*/ 1132301 w 1211208"/>
              <a:gd name="connsiteY3" fmla="*/ 749615 h 789069"/>
              <a:gd name="connsiteX4" fmla="*/ 1171755 w 1211208"/>
              <a:gd name="connsiteY4" fmla="*/ 710162 h 789069"/>
              <a:gd name="connsiteX5" fmla="*/ 1029722 w 1211208"/>
              <a:gd name="connsiteY5" fmla="*/ 710162 h 789069"/>
              <a:gd name="connsiteX6" fmla="*/ 1069176 w 1211208"/>
              <a:gd name="connsiteY6" fmla="*/ 749615 h 789069"/>
              <a:gd name="connsiteX7" fmla="*/ 1029722 w 1211208"/>
              <a:gd name="connsiteY7" fmla="*/ 789069 h 789069"/>
              <a:gd name="connsiteX8" fmla="*/ 990268 w 1211208"/>
              <a:gd name="connsiteY8" fmla="*/ 749615 h 789069"/>
              <a:gd name="connsiteX9" fmla="*/ 1029722 w 1211208"/>
              <a:gd name="connsiteY9" fmla="*/ 710162 h 789069"/>
              <a:gd name="connsiteX10" fmla="*/ 887689 w 1211208"/>
              <a:gd name="connsiteY10" fmla="*/ 710162 h 789069"/>
              <a:gd name="connsiteX11" fmla="*/ 927142 w 1211208"/>
              <a:gd name="connsiteY11" fmla="*/ 749615 h 789069"/>
              <a:gd name="connsiteX12" fmla="*/ 887689 w 1211208"/>
              <a:gd name="connsiteY12" fmla="*/ 789069 h 789069"/>
              <a:gd name="connsiteX13" fmla="*/ 848235 w 1211208"/>
              <a:gd name="connsiteY13" fmla="*/ 749615 h 789069"/>
              <a:gd name="connsiteX14" fmla="*/ 887689 w 1211208"/>
              <a:gd name="connsiteY14" fmla="*/ 710162 h 789069"/>
              <a:gd name="connsiteX15" fmla="*/ 745657 w 1211208"/>
              <a:gd name="connsiteY15" fmla="*/ 710162 h 789069"/>
              <a:gd name="connsiteX16" fmla="*/ 785111 w 1211208"/>
              <a:gd name="connsiteY16" fmla="*/ 749615 h 789069"/>
              <a:gd name="connsiteX17" fmla="*/ 745657 w 1211208"/>
              <a:gd name="connsiteY17" fmla="*/ 789069 h 789069"/>
              <a:gd name="connsiteX18" fmla="*/ 706203 w 1211208"/>
              <a:gd name="connsiteY18" fmla="*/ 749615 h 789069"/>
              <a:gd name="connsiteX19" fmla="*/ 745657 w 1211208"/>
              <a:gd name="connsiteY19" fmla="*/ 710162 h 789069"/>
              <a:gd name="connsiteX20" fmla="*/ 603626 w 1211208"/>
              <a:gd name="connsiteY20" fmla="*/ 710162 h 789069"/>
              <a:gd name="connsiteX21" fmla="*/ 643080 w 1211208"/>
              <a:gd name="connsiteY21" fmla="*/ 749615 h 789069"/>
              <a:gd name="connsiteX22" fmla="*/ 603626 w 1211208"/>
              <a:gd name="connsiteY22" fmla="*/ 789069 h 789069"/>
              <a:gd name="connsiteX23" fmla="*/ 564172 w 1211208"/>
              <a:gd name="connsiteY23" fmla="*/ 749615 h 789069"/>
              <a:gd name="connsiteX24" fmla="*/ 603626 w 1211208"/>
              <a:gd name="connsiteY24" fmla="*/ 710162 h 789069"/>
              <a:gd name="connsiteX25" fmla="*/ 461593 w 1211208"/>
              <a:gd name="connsiteY25" fmla="*/ 710162 h 789069"/>
              <a:gd name="connsiteX26" fmla="*/ 501047 w 1211208"/>
              <a:gd name="connsiteY26" fmla="*/ 749615 h 789069"/>
              <a:gd name="connsiteX27" fmla="*/ 461593 w 1211208"/>
              <a:gd name="connsiteY27" fmla="*/ 789069 h 789069"/>
              <a:gd name="connsiteX28" fmla="*/ 422140 w 1211208"/>
              <a:gd name="connsiteY28" fmla="*/ 749615 h 789069"/>
              <a:gd name="connsiteX29" fmla="*/ 461593 w 1211208"/>
              <a:gd name="connsiteY29" fmla="*/ 710162 h 789069"/>
              <a:gd name="connsiteX30" fmla="*/ 319562 w 1211208"/>
              <a:gd name="connsiteY30" fmla="*/ 710162 h 789069"/>
              <a:gd name="connsiteX31" fmla="*/ 359016 w 1211208"/>
              <a:gd name="connsiteY31" fmla="*/ 749615 h 789069"/>
              <a:gd name="connsiteX32" fmla="*/ 319562 w 1211208"/>
              <a:gd name="connsiteY32" fmla="*/ 789069 h 789069"/>
              <a:gd name="connsiteX33" fmla="*/ 280108 w 1211208"/>
              <a:gd name="connsiteY33" fmla="*/ 749615 h 789069"/>
              <a:gd name="connsiteX34" fmla="*/ 319562 w 1211208"/>
              <a:gd name="connsiteY34" fmla="*/ 710162 h 789069"/>
              <a:gd name="connsiteX35" fmla="*/ 177529 w 1211208"/>
              <a:gd name="connsiteY35" fmla="*/ 710162 h 789069"/>
              <a:gd name="connsiteX36" fmla="*/ 216982 w 1211208"/>
              <a:gd name="connsiteY36" fmla="*/ 749615 h 789069"/>
              <a:gd name="connsiteX37" fmla="*/ 177529 w 1211208"/>
              <a:gd name="connsiteY37" fmla="*/ 789069 h 789069"/>
              <a:gd name="connsiteX38" fmla="*/ 138075 w 1211208"/>
              <a:gd name="connsiteY38" fmla="*/ 749615 h 789069"/>
              <a:gd name="connsiteX39" fmla="*/ 177529 w 1211208"/>
              <a:gd name="connsiteY39" fmla="*/ 710162 h 789069"/>
              <a:gd name="connsiteX40" fmla="*/ 35496 w 1211208"/>
              <a:gd name="connsiteY40" fmla="*/ 710162 h 789069"/>
              <a:gd name="connsiteX41" fmla="*/ 74950 w 1211208"/>
              <a:gd name="connsiteY41" fmla="*/ 749615 h 789069"/>
              <a:gd name="connsiteX42" fmla="*/ 35496 w 1211208"/>
              <a:gd name="connsiteY42" fmla="*/ 789069 h 789069"/>
              <a:gd name="connsiteX43" fmla="*/ 7598 w 1211208"/>
              <a:gd name="connsiteY43" fmla="*/ 777513 h 789069"/>
              <a:gd name="connsiteX44" fmla="*/ 0 w 1211208"/>
              <a:gd name="connsiteY44" fmla="*/ 759170 h 789069"/>
              <a:gd name="connsiteX45" fmla="*/ 0 w 1211208"/>
              <a:gd name="connsiteY45" fmla="*/ 740060 h 789069"/>
              <a:gd name="connsiteX46" fmla="*/ 7598 w 1211208"/>
              <a:gd name="connsiteY46" fmla="*/ 721717 h 789069"/>
              <a:gd name="connsiteX47" fmla="*/ 35496 w 1211208"/>
              <a:gd name="connsiteY47" fmla="*/ 710162 h 789069"/>
              <a:gd name="connsiteX48" fmla="*/ 1171755 w 1211208"/>
              <a:gd name="connsiteY48" fmla="*/ 568129 h 789069"/>
              <a:gd name="connsiteX49" fmla="*/ 1211208 w 1211208"/>
              <a:gd name="connsiteY49" fmla="*/ 607583 h 789069"/>
              <a:gd name="connsiteX50" fmla="*/ 1171755 w 1211208"/>
              <a:gd name="connsiteY50" fmla="*/ 647037 h 789069"/>
              <a:gd name="connsiteX51" fmla="*/ 1132301 w 1211208"/>
              <a:gd name="connsiteY51" fmla="*/ 607583 h 789069"/>
              <a:gd name="connsiteX52" fmla="*/ 1171755 w 1211208"/>
              <a:gd name="connsiteY52" fmla="*/ 568129 h 789069"/>
              <a:gd name="connsiteX53" fmla="*/ 1029722 w 1211208"/>
              <a:gd name="connsiteY53" fmla="*/ 568129 h 789069"/>
              <a:gd name="connsiteX54" fmla="*/ 1069176 w 1211208"/>
              <a:gd name="connsiteY54" fmla="*/ 607583 h 789069"/>
              <a:gd name="connsiteX55" fmla="*/ 1029722 w 1211208"/>
              <a:gd name="connsiteY55" fmla="*/ 647037 h 789069"/>
              <a:gd name="connsiteX56" fmla="*/ 990268 w 1211208"/>
              <a:gd name="connsiteY56" fmla="*/ 607583 h 789069"/>
              <a:gd name="connsiteX57" fmla="*/ 1029722 w 1211208"/>
              <a:gd name="connsiteY57" fmla="*/ 568129 h 789069"/>
              <a:gd name="connsiteX58" fmla="*/ 887689 w 1211208"/>
              <a:gd name="connsiteY58" fmla="*/ 568129 h 789069"/>
              <a:gd name="connsiteX59" fmla="*/ 927142 w 1211208"/>
              <a:gd name="connsiteY59" fmla="*/ 607583 h 789069"/>
              <a:gd name="connsiteX60" fmla="*/ 887689 w 1211208"/>
              <a:gd name="connsiteY60" fmla="*/ 647037 h 789069"/>
              <a:gd name="connsiteX61" fmla="*/ 848235 w 1211208"/>
              <a:gd name="connsiteY61" fmla="*/ 607583 h 789069"/>
              <a:gd name="connsiteX62" fmla="*/ 887689 w 1211208"/>
              <a:gd name="connsiteY62" fmla="*/ 568129 h 789069"/>
              <a:gd name="connsiteX63" fmla="*/ 745657 w 1211208"/>
              <a:gd name="connsiteY63" fmla="*/ 568129 h 789069"/>
              <a:gd name="connsiteX64" fmla="*/ 785111 w 1211208"/>
              <a:gd name="connsiteY64" fmla="*/ 607583 h 789069"/>
              <a:gd name="connsiteX65" fmla="*/ 745657 w 1211208"/>
              <a:gd name="connsiteY65" fmla="*/ 647037 h 789069"/>
              <a:gd name="connsiteX66" fmla="*/ 706203 w 1211208"/>
              <a:gd name="connsiteY66" fmla="*/ 607583 h 789069"/>
              <a:gd name="connsiteX67" fmla="*/ 745657 w 1211208"/>
              <a:gd name="connsiteY67" fmla="*/ 568129 h 789069"/>
              <a:gd name="connsiteX68" fmla="*/ 603626 w 1211208"/>
              <a:gd name="connsiteY68" fmla="*/ 568129 h 789069"/>
              <a:gd name="connsiteX69" fmla="*/ 643080 w 1211208"/>
              <a:gd name="connsiteY69" fmla="*/ 607583 h 789069"/>
              <a:gd name="connsiteX70" fmla="*/ 603626 w 1211208"/>
              <a:gd name="connsiteY70" fmla="*/ 647037 h 789069"/>
              <a:gd name="connsiteX71" fmla="*/ 564172 w 1211208"/>
              <a:gd name="connsiteY71" fmla="*/ 607583 h 789069"/>
              <a:gd name="connsiteX72" fmla="*/ 603626 w 1211208"/>
              <a:gd name="connsiteY72" fmla="*/ 568129 h 789069"/>
              <a:gd name="connsiteX73" fmla="*/ 461593 w 1211208"/>
              <a:gd name="connsiteY73" fmla="*/ 568129 h 789069"/>
              <a:gd name="connsiteX74" fmla="*/ 501047 w 1211208"/>
              <a:gd name="connsiteY74" fmla="*/ 607583 h 789069"/>
              <a:gd name="connsiteX75" fmla="*/ 461593 w 1211208"/>
              <a:gd name="connsiteY75" fmla="*/ 647037 h 789069"/>
              <a:gd name="connsiteX76" fmla="*/ 422140 w 1211208"/>
              <a:gd name="connsiteY76" fmla="*/ 607583 h 789069"/>
              <a:gd name="connsiteX77" fmla="*/ 461593 w 1211208"/>
              <a:gd name="connsiteY77" fmla="*/ 568129 h 789069"/>
              <a:gd name="connsiteX78" fmla="*/ 319562 w 1211208"/>
              <a:gd name="connsiteY78" fmla="*/ 568129 h 789069"/>
              <a:gd name="connsiteX79" fmla="*/ 359016 w 1211208"/>
              <a:gd name="connsiteY79" fmla="*/ 607583 h 789069"/>
              <a:gd name="connsiteX80" fmla="*/ 319562 w 1211208"/>
              <a:gd name="connsiteY80" fmla="*/ 647037 h 789069"/>
              <a:gd name="connsiteX81" fmla="*/ 280108 w 1211208"/>
              <a:gd name="connsiteY81" fmla="*/ 607583 h 789069"/>
              <a:gd name="connsiteX82" fmla="*/ 319562 w 1211208"/>
              <a:gd name="connsiteY82" fmla="*/ 568129 h 789069"/>
              <a:gd name="connsiteX83" fmla="*/ 177529 w 1211208"/>
              <a:gd name="connsiteY83" fmla="*/ 568129 h 789069"/>
              <a:gd name="connsiteX84" fmla="*/ 216982 w 1211208"/>
              <a:gd name="connsiteY84" fmla="*/ 607583 h 789069"/>
              <a:gd name="connsiteX85" fmla="*/ 177529 w 1211208"/>
              <a:gd name="connsiteY85" fmla="*/ 647037 h 789069"/>
              <a:gd name="connsiteX86" fmla="*/ 138075 w 1211208"/>
              <a:gd name="connsiteY86" fmla="*/ 607583 h 789069"/>
              <a:gd name="connsiteX87" fmla="*/ 177529 w 1211208"/>
              <a:gd name="connsiteY87" fmla="*/ 568129 h 789069"/>
              <a:gd name="connsiteX88" fmla="*/ 35496 w 1211208"/>
              <a:gd name="connsiteY88" fmla="*/ 568129 h 789069"/>
              <a:gd name="connsiteX89" fmla="*/ 74950 w 1211208"/>
              <a:gd name="connsiteY89" fmla="*/ 607583 h 789069"/>
              <a:gd name="connsiteX90" fmla="*/ 35496 w 1211208"/>
              <a:gd name="connsiteY90" fmla="*/ 647037 h 789069"/>
              <a:gd name="connsiteX91" fmla="*/ 7598 w 1211208"/>
              <a:gd name="connsiteY91" fmla="*/ 635481 h 789069"/>
              <a:gd name="connsiteX92" fmla="*/ 0 w 1211208"/>
              <a:gd name="connsiteY92" fmla="*/ 617138 h 789069"/>
              <a:gd name="connsiteX93" fmla="*/ 0 w 1211208"/>
              <a:gd name="connsiteY93" fmla="*/ 598028 h 789069"/>
              <a:gd name="connsiteX94" fmla="*/ 7598 w 1211208"/>
              <a:gd name="connsiteY94" fmla="*/ 579685 h 789069"/>
              <a:gd name="connsiteX95" fmla="*/ 35496 w 1211208"/>
              <a:gd name="connsiteY95" fmla="*/ 568129 h 789069"/>
              <a:gd name="connsiteX96" fmla="*/ 1171755 w 1211208"/>
              <a:gd name="connsiteY96" fmla="*/ 426098 h 789069"/>
              <a:gd name="connsiteX97" fmla="*/ 1211208 w 1211208"/>
              <a:gd name="connsiteY97" fmla="*/ 465552 h 789069"/>
              <a:gd name="connsiteX98" fmla="*/ 1171755 w 1211208"/>
              <a:gd name="connsiteY98" fmla="*/ 505005 h 789069"/>
              <a:gd name="connsiteX99" fmla="*/ 1132301 w 1211208"/>
              <a:gd name="connsiteY99" fmla="*/ 465552 h 789069"/>
              <a:gd name="connsiteX100" fmla="*/ 1171755 w 1211208"/>
              <a:gd name="connsiteY100" fmla="*/ 426098 h 789069"/>
              <a:gd name="connsiteX101" fmla="*/ 1029722 w 1211208"/>
              <a:gd name="connsiteY101" fmla="*/ 426098 h 789069"/>
              <a:gd name="connsiteX102" fmla="*/ 1069176 w 1211208"/>
              <a:gd name="connsiteY102" fmla="*/ 465552 h 789069"/>
              <a:gd name="connsiteX103" fmla="*/ 1029722 w 1211208"/>
              <a:gd name="connsiteY103" fmla="*/ 505005 h 789069"/>
              <a:gd name="connsiteX104" fmla="*/ 990268 w 1211208"/>
              <a:gd name="connsiteY104" fmla="*/ 465552 h 789069"/>
              <a:gd name="connsiteX105" fmla="*/ 1029722 w 1211208"/>
              <a:gd name="connsiteY105" fmla="*/ 426098 h 789069"/>
              <a:gd name="connsiteX106" fmla="*/ 887689 w 1211208"/>
              <a:gd name="connsiteY106" fmla="*/ 426098 h 789069"/>
              <a:gd name="connsiteX107" fmla="*/ 927142 w 1211208"/>
              <a:gd name="connsiteY107" fmla="*/ 465552 h 789069"/>
              <a:gd name="connsiteX108" fmla="*/ 887689 w 1211208"/>
              <a:gd name="connsiteY108" fmla="*/ 505005 h 789069"/>
              <a:gd name="connsiteX109" fmla="*/ 848235 w 1211208"/>
              <a:gd name="connsiteY109" fmla="*/ 465552 h 789069"/>
              <a:gd name="connsiteX110" fmla="*/ 887689 w 1211208"/>
              <a:gd name="connsiteY110" fmla="*/ 426098 h 789069"/>
              <a:gd name="connsiteX111" fmla="*/ 745657 w 1211208"/>
              <a:gd name="connsiteY111" fmla="*/ 426098 h 789069"/>
              <a:gd name="connsiteX112" fmla="*/ 785111 w 1211208"/>
              <a:gd name="connsiteY112" fmla="*/ 465552 h 789069"/>
              <a:gd name="connsiteX113" fmla="*/ 745657 w 1211208"/>
              <a:gd name="connsiteY113" fmla="*/ 505005 h 789069"/>
              <a:gd name="connsiteX114" fmla="*/ 706203 w 1211208"/>
              <a:gd name="connsiteY114" fmla="*/ 465552 h 789069"/>
              <a:gd name="connsiteX115" fmla="*/ 745657 w 1211208"/>
              <a:gd name="connsiteY115" fmla="*/ 426098 h 789069"/>
              <a:gd name="connsiteX116" fmla="*/ 603626 w 1211208"/>
              <a:gd name="connsiteY116" fmla="*/ 426098 h 789069"/>
              <a:gd name="connsiteX117" fmla="*/ 643080 w 1211208"/>
              <a:gd name="connsiteY117" fmla="*/ 465552 h 789069"/>
              <a:gd name="connsiteX118" fmla="*/ 603626 w 1211208"/>
              <a:gd name="connsiteY118" fmla="*/ 505005 h 789069"/>
              <a:gd name="connsiteX119" fmla="*/ 564172 w 1211208"/>
              <a:gd name="connsiteY119" fmla="*/ 465552 h 789069"/>
              <a:gd name="connsiteX120" fmla="*/ 603626 w 1211208"/>
              <a:gd name="connsiteY120" fmla="*/ 426098 h 789069"/>
              <a:gd name="connsiteX121" fmla="*/ 461593 w 1211208"/>
              <a:gd name="connsiteY121" fmla="*/ 426098 h 789069"/>
              <a:gd name="connsiteX122" fmla="*/ 501047 w 1211208"/>
              <a:gd name="connsiteY122" fmla="*/ 465552 h 789069"/>
              <a:gd name="connsiteX123" fmla="*/ 461593 w 1211208"/>
              <a:gd name="connsiteY123" fmla="*/ 505005 h 789069"/>
              <a:gd name="connsiteX124" fmla="*/ 422140 w 1211208"/>
              <a:gd name="connsiteY124" fmla="*/ 465552 h 789069"/>
              <a:gd name="connsiteX125" fmla="*/ 461593 w 1211208"/>
              <a:gd name="connsiteY125" fmla="*/ 426098 h 789069"/>
              <a:gd name="connsiteX126" fmla="*/ 319562 w 1211208"/>
              <a:gd name="connsiteY126" fmla="*/ 426098 h 789069"/>
              <a:gd name="connsiteX127" fmla="*/ 359016 w 1211208"/>
              <a:gd name="connsiteY127" fmla="*/ 465552 h 789069"/>
              <a:gd name="connsiteX128" fmla="*/ 319562 w 1211208"/>
              <a:gd name="connsiteY128" fmla="*/ 505005 h 789069"/>
              <a:gd name="connsiteX129" fmla="*/ 280108 w 1211208"/>
              <a:gd name="connsiteY129" fmla="*/ 465552 h 789069"/>
              <a:gd name="connsiteX130" fmla="*/ 319562 w 1211208"/>
              <a:gd name="connsiteY130" fmla="*/ 426098 h 789069"/>
              <a:gd name="connsiteX131" fmla="*/ 177529 w 1211208"/>
              <a:gd name="connsiteY131" fmla="*/ 426098 h 789069"/>
              <a:gd name="connsiteX132" fmla="*/ 216982 w 1211208"/>
              <a:gd name="connsiteY132" fmla="*/ 465552 h 789069"/>
              <a:gd name="connsiteX133" fmla="*/ 177529 w 1211208"/>
              <a:gd name="connsiteY133" fmla="*/ 505005 h 789069"/>
              <a:gd name="connsiteX134" fmla="*/ 138075 w 1211208"/>
              <a:gd name="connsiteY134" fmla="*/ 465552 h 789069"/>
              <a:gd name="connsiteX135" fmla="*/ 177529 w 1211208"/>
              <a:gd name="connsiteY135" fmla="*/ 426098 h 789069"/>
              <a:gd name="connsiteX136" fmla="*/ 35496 w 1211208"/>
              <a:gd name="connsiteY136" fmla="*/ 426098 h 789069"/>
              <a:gd name="connsiteX137" fmla="*/ 74950 w 1211208"/>
              <a:gd name="connsiteY137" fmla="*/ 465552 h 789069"/>
              <a:gd name="connsiteX138" fmla="*/ 35496 w 1211208"/>
              <a:gd name="connsiteY138" fmla="*/ 505005 h 789069"/>
              <a:gd name="connsiteX139" fmla="*/ 7598 w 1211208"/>
              <a:gd name="connsiteY139" fmla="*/ 493450 h 789069"/>
              <a:gd name="connsiteX140" fmla="*/ 0 w 1211208"/>
              <a:gd name="connsiteY140" fmla="*/ 475107 h 789069"/>
              <a:gd name="connsiteX141" fmla="*/ 0 w 1211208"/>
              <a:gd name="connsiteY141" fmla="*/ 455997 h 789069"/>
              <a:gd name="connsiteX142" fmla="*/ 7598 w 1211208"/>
              <a:gd name="connsiteY142" fmla="*/ 437654 h 789069"/>
              <a:gd name="connsiteX143" fmla="*/ 35496 w 1211208"/>
              <a:gd name="connsiteY143" fmla="*/ 426098 h 789069"/>
              <a:gd name="connsiteX144" fmla="*/ 1171755 w 1211208"/>
              <a:gd name="connsiteY144" fmla="*/ 284064 h 789069"/>
              <a:gd name="connsiteX145" fmla="*/ 1211208 w 1211208"/>
              <a:gd name="connsiteY145" fmla="*/ 323518 h 789069"/>
              <a:gd name="connsiteX146" fmla="*/ 1171755 w 1211208"/>
              <a:gd name="connsiteY146" fmla="*/ 362972 h 789069"/>
              <a:gd name="connsiteX147" fmla="*/ 1132301 w 1211208"/>
              <a:gd name="connsiteY147" fmla="*/ 323518 h 789069"/>
              <a:gd name="connsiteX148" fmla="*/ 1171755 w 1211208"/>
              <a:gd name="connsiteY148" fmla="*/ 284064 h 789069"/>
              <a:gd name="connsiteX149" fmla="*/ 1029722 w 1211208"/>
              <a:gd name="connsiteY149" fmla="*/ 284064 h 789069"/>
              <a:gd name="connsiteX150" fmla="*/ 1069176 w 1211208"/>
              <a:gd name="connsiteY150" fmla="*/ 323518 h 789069"/>
              <a:gd name="connsiteX151" fmla="*/ 1029722 w 1211208"/>
              <a:gd name="connsiteY151" fmla="*/ 362972 h 789069"/>
              <a:gd name="connsiteX152" fmla="*/ 990268 w 1211208"/>
              <a:gd name="connsiteY152" fmla="*/ 323518 h 789069"/>
              <a:gd name="connsiteX153" fmla="*/ 1029722 w 1211208"/>
              <a:gd name="connsiteY153" fmla="*/ 284064 h 789069"/>
              <a:gd name="connsiteX154" fmla="*/ 887689 w 1211208"/>
              <a:gd name="connsiteY154" fmla="*/ 284064 h 789069"/>
              <a:gd name="connsiteX155" fmla="*/ 927142 w 1211208"/>
              <a:gd name="connsiteY155" fmla="*/ 323518 h 789069"/>
              <a:gd name="connsiteX156" fmla="*/ 887689 w 1211208"/>
              <a:gd name="connsiteY156" fmla="*/ 362972 h 789069"/>
              <a:gd name="connsiteX157" fmla="*/ 848235 w 1211208"/>
              <a:gd name="connsiteY157" fmla="*/ 323518 h 789069"/>
              <a:gd name="connsiteX158" fmla="*/ 887689 w 1211208"/>
              <a:gd name="connsiteY158" fmla="*/ 284064 h 789069"/>
              <a:gd name="connsiteX159" fmla="*/ 745657 w 1211208"/>
              <a:gd name="connsiteY159" fmla="*/ 284064 h 789069"/>
              <a:gd name="connsiteX160" fmla="*/ 785111 w 1211208"/>
              <a:gd name="connsiteY160" fmla="*/ 323518 h 789069"/>
              <a:gd name="connsiteX161" fmla="*/ 745657 w 1211208"/>
              <a:gd name="connsiteY161" fmla="*/ 362972 h 789069"/>
              <a:gd name="connsiteX162" fmla="*/ 706203 w 1211208"/>
              <a:gd name="connsiteY162" fmla="*/ 323518 h 789069"/>
              <a:gd name="connsiteX163" fmla="*/ 745657 w 1211208"/>
              <a:gd name="connsiteY163" fmla="*/ 284064 h 789069"/>
              <a:gd name="connsiteX164" fmla="*/ 603626 w 1211208"/>
              <a:gd name="connsiteY164" fmla="*/ 284064 h 789069"/>
              <a:gd name="connsiteX165" fmla="*/ 643080 w 1211208"/>
              <a:gd name="connsiteY165" fmla="*/ 323518 h 789069"/>
              <a:gd name="connsiteX166" fmla="*/ 603626 w 1211208"/>
              <a:gd name="connsiteY166" fmla="*/ 362972 h 789069"/>
              <a:gd name="connsiteX167" fmla="*/ 564172 w 1211208"/>
              <a:gd name="connsiteY167" fmla="*/ 323518 h 789069"/>
              <a:gd name="connsiteX168" fmla="*/ 603626 w 1211208"/>
              <a:gd name="connsiteY168" fmla="*/ 284064 h 789069"/>
              <a:gd name="connsiteX169" fmla="*/ 461593 w 1211208"/>
              <a:gd name="connsiteY169" fmla="*/ 284064 h 789069"/>
              <a:gd name="connsiteX170" fmla="*/ 501047 w 1211208"/>
              <a:gd name="connsiteY170" fmla="*/ 323518 h 789069"/>
              <a:gd name="connsiteX171" fmla="*/ 461593 w 1211208"/>
              <a:gd name="connsiteY171" fmla="*/ 362972 h 789069"/>
              <a:gd name="connsiteX172" fmla="*/ 422140 w 1211208"/>
              <a:gd name="connsiteY172" fmla="*/ 323518 h 789069"/>
              <a:gd name="connsiteX173" fmla="*/ 461593 w 1211208"/>
              <a:gd name="connsiteY173" fmla="*/ 284064 h 789069"/>
              <a:gd name="connsiteX174" fmla="*/ 319562 w 1211208"/>
              <a:gd name="connsiteY174" fmla="*/ 284064 h 789069"/>
              <a:gd name="connsiteX175" fmla="*/ 359016 w 1211208"/>
              <a:gd name="connsiteY175" fmla="*/ 323518 h 789069"/>
              <a:gd name="connsiteX176" fmla="*/ 319562 w 1211208"/>
              <a:gd name="connsiteY176" fmla="*/ 362972 h 789069"/>
              <a:gd name="connsiteX177" fmla="*/ 280108 w 1211208"/>
              <a:gd name="connsiteY177" fmla="*/ 323518 h 789069"/>
              <a:gd name="connsiteX178" fmla="*/ 319562 w 1211208"/>
              <a:gd name="connsiteY178" fmla="*/ 284064 h 789069"/>
              <a:gd name="connsiteX179" fmla="*/ 177529 w 1211208"/>
              <a:gd name="connsiteY179" fmla="*/ 284064 h 789069"/>
              <a:gd name="connsiteX180" fmla="*/ 216982 w 1211208"/>
              <a:gd name="connsiteY180" fmla="*/ 323518 h 789069"/>
              <a:gd name="connsiteX181" fmla="*/ 177529 w 1211208"/>
              <a:gd name="connsiteY181" fmla="*/ 362972 h 789069"/>
              <a:gd name="connsiteX182" fmla="*/ 138075 w 1211208"/>
              <a:gd name="connsiteY182" fmla="*/ 323518 h 789069"/>
              <a:gd name="connsiteX183" fmla="*/ 177529 w 1211208"/>
              <a:gd name="connsiteY183" fmla="*/ 284064 h 789069"/>
              <a:gd name="connsiteX184" fmla="*/ 35496 w 1211208"/>
              <a:gd name="connsiteY184" fmla="*/ 284064 h 789069"/>
              <a:gd name="connsiteX185" fmla="*/ 74950 w 1211208"/>
              <a:gd name="connsiteY185" fmla="*/ 323518 h 789069"/>
              <a:gd name="connsiteX186" fmla="*/ 35496 w 1211208"/>
              <a:gd name="connsiteY186" fmla="*/ 362972 h 789069"/>
              <a:gd name="connsiteX187" fmla="*/ 7598 w 1211208"/>
              <a:gd name="connsiteY187" fmla="*/ 351416 h 789069"/>
              <a:gd name="connsiteX188" fmla="*/ 0 w 1211208"/>
              <a:gd name="connsiteY188" fmla="*/ 333073 h 789069"/>
              <a:gd name="connsiteX189" fmla="*/ 0 w 1211208"/>
              <a:gd name="connsiteY189" fmla="*/ 313963 h 789069"/>
              <a:gd name="connsiteX190" fmla="*/ 7598 w 1211208"/>
              <a:gd name="connsiteY190" fmla="*/ 295620 h 789069"/>
              <a:gd name="connsiteX191" fmla="*/ 35496 w 1211208"/>
              <a:gd name="connsiteY191" fmla="*/ 284064 h 789069"/>
              <a:gd name="connsiteX192" fmla="*/ 1171755 w 1211208"/>
              <a:gd name="connsiteY192" fmla="*/ 142032 h 789069"/>
              <a:gd name="connsiteX193" fmla="*/ 1211208 w 1211208"/>
              <a:gd name="connsiteY193" fmla="*/ 181485 h 789069"/>
              <a:gd name="connsiteX194" fmla="*/ 1171755 w 1211208"/>
              <a:gd name="connsiteY194" fmla="*/ 220939 h 789069"/>
              <a:gd name="connsiteX195" fmla="*/ 1132301 w 1211208"/>
              <a:gd name="connsiteY195" fmla="*/ 181485 h 789069"/>
              <a:gd name="connsiteX196" fmla="*/ 1171755 w 1211208"/>
              <a:gd name="connsiteY196" fmla="*/ 142032 h 789069"/>
              <a:gd name="connsiteX197" fmla="*/ 1029722 w 1211208"/>
              <a:gd name="connsiteY197" fmla="*/ 142032 h 789069"/>
              <a:gd name="connsiteX198" fmla="*/ 1069176 w 1211208"/>
              <a:gd name="connsiteY198" fmla="*/ 181485 h 789069"/>
              <a:gd name="connsiteX199" fmla="*/ 1029722 w 1211208"/>
              <a:gd name="connsiteY199" fmla="*/ 220939 h 789069"/>
              <a:gd name="connsiteX200" fmla="*/ 990268 w 1211208"/>
              <a:gd name="connsiteY200" fmla="*/ 181485 h 789069"/>
              <a:gd name="connsiteX201" fmla="*/ 1029722 w 1211208"/>
              <a:gd name="connsiteY201" fmla="*/ 142032 h 789069"/>
              <a:gd name="connsiteX202" fmla="*/ 887689 w 1211208"/>
              <a:gd name="connsiteY202" fmla="*/ 142032 h 789069"/>
              <a:gd name="connsiteX203" fmla="*/ 927142 w 1211208"/>
              <a:gd name="connsiteY203" fmla="*/ 181485 h 789069"/>
              <a:gd name="connsiteX204" fmla="*/ 887689 w 1211208"/>
              <a:gd name="connsiteY204" fmla="*/ 220939 h 789069"/>
              <a:gd name="connsiteX205" fmla="*/ 848235 w 1211208"/>
              <a:gd name="connsiteY205" fmla="*/ 181485 h 789069"/>
              <a:gd name="connsiteX206" fmla="*/ 887689 w 1211208"/>
              <a:gd name="connsiteY206" fmla="*/ 142032 h 789069"/>
              <a:gd name="connsiteX207" fmla="*/ 745657 w 1211208"/>
              <a:gd name="connsiteY207" fmla="*/ 142032 h 789069"/>
              <a:gd name="connsiteX208" fmla="*/ 785111 w 1211208"/>
              <a:gd name="connsiteY208" fmla="*/ 181485 h 789069"/>
              <a:gd name="connsiteX209" fmla="*/ 745657 w 1211208"/>
              <a:gd name="connsiteY209" fmla="*/ 220939 h 789069"/>
              <a:gd name="connsiteX210" fmla="*/ 706203 w 1211208"/>
              <a:gd name="connsiteY210" fmla="*/ 181485 h 789069"/>
              <a:gd name="connsiteX211" fmla="*/ 745657 w 1211208"/>
              <a:gd name="connsiteY211" fmla="*/ 142032 h 789069"/>
              <a:gd name="connsiteX212" fmla="*/ 603626 w 1211208"/>
              <a:gd name="connsiteY212" fmla="*/ 142032 h 789069"/>
              <a:gd name="connsiteX213" fmla="*/ 643080 w 1211208"/>
              <a:gd name="connsiteY213" fmla="*/ 181485 h 789069"/>
              <a:gd name="connsiteX214" fmla="*/ 603626 w 1211208"/>
              <a:gd name="connsiteY214" fmla="*/ 220939 h 789069"/>
              <a:gd name="connsiteX215" fmla="*/ 564172 w 1211208"/>
              <a:gd name="connsiteY215" fmla="*/ 181485 h 789069"/>
              <a:gd name="connsiteX216" fmla="*/ 603626 w 1211208"/>
              <a:gd name="connsiteY216" fmla="*/ 142032 h 789069"/>
              <a:gd name="connsiteX217" fmla="*/ 461593 w 1211208"/>
              <a:gd name="connsiteY217" fmla="*/ 142032 h 789069"/>
              <a:gd name="connsiteX218" fmla="*/ 501047 w 1211208"/>
              <a:gd name="connsiteY218" fmla="*/ 181485 h 789069"/>
              <a:gd name="connsiteX219" fmla="*/ 461593 w 1211208"/>
              <a:gd name="connsiteY219" fmla="*/ 220939 h 789069"/>
              <a:gd name="connsiteX220" fmla="*/ 422140 w 1211208"/>
              <a:gd name="connsiteY220" fmla="*/ 181485 h 789069"/>
              <a:gd name="connsiteX221" fmla="*/ 461593 w 1211208"/>
              <a:gd name="connsiteY221" fmla="*/ 142032 h 789069"/>
              <a:gd name="connsiteX222" fmla="*/ 319562 w 1211208"/>
              <a:gd name="connsiteY222" fmla="*/ 142032 h 789069"/>
              <a:gd name="connsiteX223" fmla="*/ 359016 w 1211208"/>
              <a:gd name="connsiteY223" fmla="*/ 181485 h 789069"/>
              <a:gd name="connsiteX224" fmla="*/ 319562 w 1211208"/>
              <a:gd name="connsiteY224" fmla="*/ 220939 h 789069"/>
              <a:gd name="connsiteX225" fmla="*/ 280108 w 1211208"/>
              <a:gd name="connsiteY225" fmla="*/ 181485 h 789069"/>
              <a:gd name="connsiteX226" fmla="*/ 319562 w 1211208"/>
              <a:gd name="connsiteY226" fmla="*/ 142032 h 789069"/>
              <a:gd name="connsiteX227" fmla="*/ 177529 w 1211208"/>
              <a:gd name="connsiteY227" fmla="*/ 142032 h 789069"/>
              <a:gd name="connsiteX228" fmla="*/ 216982 w 1211208"/>
              <a:gd name="connsiteY228" fmla="*/ 181485 h 789069"/>
              <a:gd name="connsiteX229" fmla="*/ 177529 w 1211208"/>
              <a:gd name="connsiteY229" fmla="*/ 220939 h 789069"/>
              <a:gd name="connsiteX230" fmla="*/ 138075 w 1211208"/>
              <a:gd name="connsiteY230" fmla="*/ 181485 h 789069"/>
              <a:gd name="connsiteX231" fmla="*/ 177529 w 1211208"/>
              <a:gd name="connsiteY231" fmla="*/ 142032 h 789069"/>
              <a:gd name="connsiteX232" fmla="*/ 35496 w 1211208"/>
              <a:gd name="connsiteY232" fmla="*/ 142032 h 789069"/>
              <a:gd name="connsiteX233" fmla="*/ 74950 w 1211208"/>
              <a:gd name="connsiteY233" fmla="*/ 181485 h 789069"/>
              <a:gd name="connsiteX234" fmla="*/ 35496 w 1211208"/>
              <a:gd name="connsiteY234" fmla="*/ 220939 h 789069"/>
              <a:gd name="connsiteX235" fmla="*/ 7598 w 1211208"/>
              <a:gd name="connsiteY235" fmla="*/ 209384 h 789069"/>
              <a:gd name="connsiteX236" fmla="*/ 0 w 1211208"/>
              <a:gd name="connsiteY236" fmla="*/ 191040 h 789069"/>
              <a:gd name="connsiteX237" fmla="*/ 0 w 1211208"/>
              <a:gd name="connsiteY237" fmla="*/ 171930 h 789069"/>
              <a:gd name="connsiteX238" fmla="*/ 7598 w 1211208"/>
              <a:gd name="connsiteY238" fmla="*/ 153587 h 789069"/>
              <a:gd name="connsiteX239" fmla="*/ 35496 w 1211208"/>
              <a:gd name="connsiteY239" fmla="*/ 142032 h 789069"/>
              <a:gd name="connsiteX240" fmla="*/ 1171755 w 1211208"/>
              <a:gd name="connsiteY240" fmla="*/ 0 h 789069"/>
              <a:gd name="connsiteX241" fmla="*/ 1211208 w 1211208"/>
              <a:gd name="connsiteY241" fmla="*/ 39454 h 789069"/>
              <a:gd name="connsiteX242" fmla="*/ 1171755 w 1211208"/>
              <a:gd name="connsiteY242" fmla="*/ 78908 h 789069"/>
              <a:gd name="connsiteX243" fmla="*/ 1132301 w 1211208"/>
              <a:gd name="connsiteY243" fmla="*/ 39454 h 789069"/>
              <a:gd name="connsiteX244" fmla="*/ 1171755 w 1211208"/>
              <a:gd name="connsiteY244" fmla="*/ 0 h 789069"/>
              <a:gd name="connsiteX245" fmla="*/ 1029722 w 1211208"/>
              <a:gd name="connsiteY245" fmla="*/ 0 h 789069"/>
              <a:gd name="connsiteX246" fmla="*/ 1069176 w 1211208"/>
              <a:gd name="connsiteY246" fmla="*/ 39454 h 789069"/>
              <a:gd name="connsiteX247" fmla="*/ 1029722 w 1211208"/>
              <a:gd name="connsiteY247" fmla="*/ 78908 h 789069"/>
              <a:gd name="connsiteX248" fmla="*/ 990268 w 1211208"/>
              <a:gd name="connsiteY248" fmla="*/ 39454 h 789069"/>
              <a:gd name="connsiteX249" fmla="*/ 1029722 w 1211208"/>
              <a:gd name="connsiteY249" fmla="*/ 0 h 789069"/>
              <a:gd name="connsiteX250" fmla="*/ 887689 w 1211208"/>
              <a:gd name="connsiteY250" fmla="*/ 0 h 789069"/>
              <a:gd name="connsiteX251" fmla="*/ 927142 w 1211208"/>
              <a:gd name="connsiteY251" fmla="*/ 39454 h 789069"/>
              <a:gd name="connsiteX252" fmla="*/ 887689 w 1211208"/>
              <a:gd name="connsiteY252" fmla="*/ 78908 h 789069"/>
              <a:gd name="connsiteX253" fmla="*/ 848235 w 1211208"/>
              <a:gd name="connsiteY253" fmla="*/ 39454 h 789069"/>
              <a:gd name="connsiteX254" fmla="*/ 887689 w 1211208"/>
              <a:gd name="connsiteY254" fmla="*/ 0 h 789069"/>
              <a:gd name="connsiteX255" fmla="*/ 745657 w 1211208"/>
              <a:gd name="connsiteY255" fmla="*/ 0 h 789069"/>
              <a:gd name="connsiteX256" fmla="*/ 785111 w 1211208"/>
              <a:gd name="connsiteY256" fmla="*/ 39454 h 789069"/>
              <a:gd name="connsiteX257" fmla="*/ 745657 w 1211208"/>
              <a:gd name="connsiteY257" fmla="*/ 78908 h 789069"/>
              <a:gd name="connsiteX258" fmla="*/ 706203 w 1211208"/>
              <a:gd name="connsiteY258" fmla="*/ 39454 h 789069"/>
              <a:gd name="connsiteX259" fmla="*/ 745657 w 1211208"/>
              <a:gd name="connsiteY259" fmla="*/ 0 h 789069"/>
              <a:gd name="connsiteX260" fmla="*/ 603626 w 1211208"/>
              <a:gd name="connsiteY260" fmla="*/ 0 h 789069"/>
              <a:gd name="connsiteX261" fmla="*/ 643080 w 1211208"/>
              <a:gd name="connsiteY261" fmla="*/ 39454 h 789069"/>
              <a:gd name="connsiteX262" fmla="*/ 603626 w 1211208"/>
              <a:gd name="connsiteY262" fmla="*/ 78908 h 789069"/>
              <a:gd name="connsiteX263" fmla="*/ 564172 w 1211208"/>
              <a:gd name="connsiteY263" fmla="*/ 39454 h 789069"/>
              <a:gd name="connsiteX264" fmla="*/ 603626 w 1211208"/>
              <a:gd name="connsiteY264" fmla="*/ 0 h 789069"/>
              <a:gd name="connsiteX265" fmla="*/ 461593 w 1211208"/>
              <a:gd name="connsiteY265" fmla="*/ 0 h 789069"/>
              <a:gd name="connsiteX266" fmla="*/ 501047 w 1211208"/>
              <a:gd name="connsiteY266" fmla="*/ 39454 h 789069"/>
              <a:gd name="connsiteX267" fmla="*/ 461593 w 1211208"/>
              <a:gd name="connsiteY267" fmla="*/ 78908 h 789069"/>
              <a:gd name="connsiteX268" fmla="*/ 422140 w 1211208"/>
              <a:gd name="connsiteY268" fmla="*/ 39454 h 789069"/>
              <a:gd name="connsiteX269" fmla="*/ 461593 w 1211208"/>
              <a:gd name="connsiteY269" fmla="*/ 0 h 789069"/>
              <a:gd name="connsiteX270" fmla="*/ 319562 w 1211208"/>
              <a:gd name="connsiteY270" fmla="*/ 0 h 789069"/>
              <a:gd name="connsiteX271" fmla="*/ 359016 w 1211208"/>
              <a:gd name="connsiteY271" fmla="*/ 39454 h 789069"/>
              <a:gd name="connsiteX272" fmla="*/ 319562 w 1211208"/>
              <a:gd name="connsiteY272" fmla="*/ 78908 h 789069"/>
              <a:gd name="connsiteX273" fmla="*/ 280108 w 1211208"/>
              <a:gd name="connsiteY273" fmla="*/ 39454 h 789069"/>
              <a:gd name="connsiteX274" fmla="*/ 319562 w 1211208"/>
              <a:gd name="connsiteY274" fmla="*/ 0 h 789069"/>
              <a:gd name="connsiteX275" fmla="*/ 177529 w 1211208"/>
              <a:gd name="connsiteY275" fmla="*/ 0 h 789069"/>
              <a:gd name="connsiteX276" fmla="*/ 216982 w 1211208"/>
              <a:gd name="connsiteY276" fmla="*/ 39454 h 789069"/>
              <a:gd name="connsiteX277" fmla="*/ 177529 w 1211208"/>
              <a:gd name="connsiteY277" fmla="*/ 78908 h 789069"/>
              <a:gd name="connsiteX278" fmla="*/ 138075 w 1211208"/>
              <a:gd name="connsiteY278" fmla="*/ 39454 h 789069"/>
              <a:gd name="connsiteX279" fmla="*/ 177529 w 1211208"/>
              <a:gd name="connsiteY279" fmla="*/ 0 h 789069"/>
              <a:gd name="connsiteX280" fmla="*/ 35496 w 1211208"/>
              <a:gd name="connsiteY280" fmla="*/ 0 h 789069"/>
              <a:gd name="connsiteX281" fmla="*/ 74950 w 1211208"/>
              <a:gd name="connsiteY281" fmla="*/ 39454 h 789069"/>
              <a:gd name="connsiteX282" fmla="*/ 35496 w 1211208"/>
              <a:gd name="connsiteY282" fmla="*/ 78908 h 789069"/>
              <a:gd name="connsiteX283" fmla="*/ 7598 w 1211208"/>
              <a:gd name="connsiteY283" fmla="*/ 67352 h 789069"/>
              <a:gd name="connsiteX284" fmla="*/ 0 w 1211208"/>
              <a:gd name="connsiteY284" fmla="*/ 49009 h 789069"/>
              <a:gd name="connsiteX285" fmla="*/ 0 w 1211208"/>
              <a:gd name="connsiteY285" fmla="*/ 29899 h 789069"/>
              <a:gd name="connsiteX286" fmla="*/ 7598 w 1211208"/>
              <a:gd name="connsiteY286" fmla="*/ 11556 h 789069"/>
              <a:gd name="connsiteX287" fmla="*/ 35496 w 1211208"/>
              <a:gd name="connsiteY287" fmla="*/ 0 h 789069"/>
            </a:gdLst>
            <a:ahLst/>
            <a:cxnLst/>
            <a:rect l="l" t="t" r="r" b="b"/>
            <a:pathLst>
              <a:path w="1211208" h="789069">
                <a:moveTo>
                  <a:pt x="1171755" y="710162"/>
                </a:moveTo>
                <a:cubicBezTo>
                  <a:pt x="1193544" y="710162"/>
                  <a:pt x="1211208" y="727826"/>
                  <a:pt x="1211208" y="749615"/>
                </a:cubicBezTo>
                <a:cubicBezTo>
                  <a:pt x="1211208" y="771405"/>
                  <a:pt x="1193544" y="789069"/>
                  <a:pt x="1171755" y="789069"/>
                </a:cubicBezTo>
                <a:cubicBezTo>
                  <a:pt x="1149965" y="789069"/>
                  <a:pt x="1132301" y="771405"/>
                  <a:pt x="1132301" y="749615"/>
                </a:cubicBezTo>
                <a:cubicBezTo>
                  <a:pt x="1132301" y="727826"/>
                  <a:pt x="1149965" y="710162"/>
                  <a:pt x="1171755" y="710162"/>
                </a:cubicBezTo>
                <a:close/>
                <a:moveTo>
                  <a:pt x="1029722" y="710162"/>
                </a:moveTo>
                <a:cubicBezTo>
                  <a:pt x="1051512" y="710162"/>
                  <a:pt x="1069176" y="727826"/>
                  <a:pt x="1069176" y="749615"/>
                </a:cubicBezTo>
                <a:cubicBezTo>
                  <a:pt x="1069176" y="771405"/>
                  <a:pt x="1051512" y="789069"/>
                  <a:pt x="1029722" y="789069"/>
                </a:cubicBezTo>
                <a:cubicBezTo>
                  <a:pt x="1007932" y="789069"/>
                  <a:pt x="990268" y="771405"/>
                  <a:pt x="990268" y="749615"/>
                </a:cubicBezTo>
                <a:cubicBezTo>
                  <a:pt x="990268" y="727826"/>
                  <a:pt x="1007932" y="710162"/>
                  <a:pt x="1029722" y="710162"/>
                </a:cubicBezTo>
                <a:close/>
                <a:moveTo>
                  <a:pt x="887689" y="710162"/>
                </a:moveTo>
                <a:cubicBezTo>
                  <a:pt x="909478" y="710162"/>
                  <a:pt x="927142" y="727826"/>
                  <a:pt x="927142" y="749615"/>
                </a:cubicBezTo>
                <a:cubicBezTo>
                  <a:pt x="927142" y="771405"/>
                  <a:pt x="909478" y="789069"/>
                  <a:pt x="887689" y="789069"/>
                </a:cubicBezTo>
                <a:cubicBezTo>
                  <a:pt x="865899" y="789069"/>
                  <a:pt x="848235" y="771405"/>
                  <a:pt x="848235" y="749615"/>
                </a:cubicBezTo>
                <a:cubicBezTo>
                  <a:pt x="848235" y="727826"/>
                  <a:pt x="865899" y="710162"/>
                  <a:pt x="887689" y="710162"/>
                </a:cubicBezTo>
                <a:close/>
                <a:moveTo>
                  <a:pt x="745657" y="710162"/>
                </a:moveTo>
                <a:cubicBezTo>
                  <a:pt x="767447" y="710162"/>
                  <a:pt x="785111" y="727826"/>
                  <a:pt x="785111" y="749615"/>
                </a:cubicBezTo>
                <a:cubicBezTo>
                  <a:pt x="785111" y="771405"/>
                  <a:pt x="767447" y="789069"/>
                  <a:pt x="745657" y="789069"/>
                </a:cubicBezTo>
                <a:cubicBezTo>
                  <a:pt x="723868" y="789069"/>
                  <a:pt x="706203" y="771405"/>
                  <a:pt x="706203" y="749615"/>
                </a:cubicBezTo>
                <a:cubicBezTo>
                  <a:pt x="706203" y="727826"/>
                  <a:pt x="723868" y="710162"/>
                  <a:pt x="745657" y="710162"/>
                </a:cubicBezTo>
                <a:close/>
                <a:moveTo>
                  <a:pt x="603626" y="710162"/>
                </a:moveTo>
                <a:cubicBezTo>
                  <a:pt x="625416" y="710162"/>
                  <a:pt x="643080" y="727826"/>
                  <a:pt x="643080" y="749615"/>
                </a:cubicBezTo>
                <a:cubicBezTo>
                  <a:pt x="643080" y="771405"/>
                  <a:pt x="625416" y="789069"/>
                  <a:pt x="603626" y="789069"/>
                </a:cubicBezTo>
                <a:cubicBezTo>
                  <a:pt x="581836" y="789069"/>
                  <a:pt x="564172" y="771405"/>
                  <a:pt x="564172" y="749615"/>
                </a:cubicBezTo>
                <a:cubicBezTo>
                  <a:pt x="564172" y="727826"/>
                  <a:pt x="581836" y="710162"/>
                  <a:pt x="603626" y="710162"/>
                </a:cubicBezTo>
                <a:close/>
                <a:moveTo>
                  <a:pt x="461593" y="710162"/>
                </a:moveTo>
                <a:cubicBezTo>
                  <a:pt x="483383" y="710162"/>
                  <a:pt x="501047" y="727826"/>
                  <a:pt x="501047" y="749615"/>
                </a:cubicBezTo>
                <a:cubicBezTo>
                  <a:pt x="501047" y="771405"/>
                  <a:pt x="483383" y="789069"/>
                  <a:pt x="461593" y="789069"/>
                </a:cubicBezTo>
                <a:cubicBezTo>
                  <a:pt x="439804" y="789069"/>
                  <a:pt x="422140" y="771405"/>
                  <a:pt x="422140" y="749615"/>
                </a:cubicBezTo>
                <a:cubicBezTo>
                  <a:pt x="422140" y="727826"/>
                  <a:pt x="439804" y="710162"/>
                  <a:pt x="461593" y="710162"/>
                </a:cubicBezTo>
                <a:close/>
                <a:moveTo>
                  <a:pt x="319562" y="710162"/>
                </a:moveTo>
                <a:cubicBezTo>
                  <a:pt x="341352" y="710162"/>
                  <a:pt x="359016" y="727826"/>
                  <a:pt x="359016" y="749615"/>
                </a:cubicBezTo>
                <a:cubicBezTo>
                  <a:pt x="359016" y="771405"/>
                  <a:pt x="341352" y="789069"/>
                  <a:pt x="319562" y="789069"/>
                </a:cubicBezTo>
                <a:cubicBezTo>
                  <a:pt x="297773" y="789069"/>
                  <a:pt x="280108" y="771405"/>
                  <a:pt x="280108" y="749615"/>
                </a:cubicBezTo>
                <a:cubicBezTo>
                  <a:pt x="280108" y="727826"/>
                  <a:pt x="297773" y="710162"/>
                  <a:pt x="319562" y="710162"/>
                </a:cubicBezTo>
                <a:close/>
                <a:moveTo>
                  <a:pt x="177529" y="710162"/>
                </a:moveTo>
                <a:cubicBezTo>
                  <a:pt x="199318" y="710162"/>
                  <a:pt x="216982" y="727826"/>
                  <a:pt x="216982" y="749615"/>
                </a:cubicBezTo>
                <a:cubicBezTo>
                  <a:pt x="216982" y="771405"/>
                  <a:pt x="199318" y="789069"/>
                  <a:pt x="177529" y="789069"/>
                </a:cubicBezTo>
                <a:cubicBezTo>
                  <a:pt x="155739" y="789069"/>
                  <a:pt x="138075" y="771405"/>
                  <a:pt x="138075" y="749615"/>
                </a:cubicBezTo>
                <a:cubicBezTo>
                  <a:pt x="138075" y="727826"/>
                  <a:pt x="155739" y="710162"/>
                  <a:pt x="177529" y="710162"/>
                </a:cubicBezTo>
                <a:close/>
                <a:moveTo>
                  <a:pt x="35496" y="710162"/>
                </a:moveTo>
                <a:cubicBezTo>
                  <a:pt x="57286" y="710162"/>
                  <a:pt x="74950" y="727826"/>
                  <a:pt x="74950" y="749615"/>
                </a:cubicBezTo>
                <a:cubicBezTo>
                  <a:pt x="74950" y="771405"/>
                  <a:pt x="57286" y="789069"/>
                  <a:pt x="35496" y="789069"/>
                </a:cubicBezTo>
                <a:cubicBezTo>
                  <a:pt x="24601" y="789069"/>
                  <a:pt x="14738" y="784653"/>
                  <a:pt x="7598" y="777513"/>
                </a:cubicBezTo>
                <a:lnTo>
                  <a:pt x="0" y="759170"/>
                </a:lnTo>
                <a:lnTo>
                  <a:pt x="0" y="740060"/>
                </a:lnTo>
                <a:lnTo>
                  <a:pt x="7598" y="721717"/>
                </a:lnTo>
                <a:cubicBezTo>
                  <a:pt x="14738" y="714578"/>
                  <a:pt x="24601" y="710162"/>
                  <a:pt x="35496" y="710162"/>
                </a:cubicBezTo>
                <a:close/>
                <a:moveTo>
                  <a:pt x="1171755" y="568129"/>
                </a:moveTo>
                <a:cubicBezTo>
                  <a:pt x="1193544" y="568129"/>
                  <a:pt x="1211208" y="585793"/>
                  <a:pt x="1211208" y="607583"/>
                </a:cubicBezTo>
                <a:cubicBezTo>
                  <a:pt x="1211208" y="629373"/>
                  <a:pt x="1193544" y="647037"/>
                  <a:pt x="1171755" y="647037"/>
                </a:cubicBezTo>
                <a:cubicBezTo>
                  <a:pt x="1149965" y="647037"/>
                  <a:pt x="1132301" y="629373"/>
                  <a:pt x="1132301" y="607583"/>
                </a:cubicBezTo>
                <a:cubicBezTo>
                  <a:pt x="1132301" y="585793"/>
                  <a:pt x="1149965" y="568129"/>
                  <a:pt x="1171755" y="568129"/>
                </a:cubicBezTo>
                <a:close/>
                <a:moveTo>
                  <a:pt x="1029722" y="568129"/>
                </a:moveTo>
                <a:cubicBezTo>
                  <a:pt x="1051512" y="568129"/>
                  <a:pt x="1069176" y="585793"/>
                  <a:pt x="1069176" y="607583"/>
                </a:cubicBezTo>
                <a:cubicBezTo>
                  <a:pt x="1069176" y="629373"/>
                  <a:pt x="1051512" y="647037"/>
                  <a:pt x="1029722" y="647037"/>
                </a:cubicBezTo>
                <a:cubicBezTo>
                  <a:pt x="1007932" y="647037"/>
                  <a:pt x="990268" y="629373"/>
                  <a:pt x="990268" y="607583"/>
                </a:cubicBezTo>
                <a:cubicBezTo>
                  <a:pt x="990268" y="585793"/>
                  <a:pt x="1007932" y="568129"/>
                  <a:pt x="1029722" y="568129"/>
                </a:cubicBezTo>
                <a:close/>
                <a:moveTo>
                  <a:pt x="887689" y="568129"/>
                </a:moveTo>
                <a:cubicBezTo>
                  <a:pt x="909478" y="568129"/>
                  <a:pt x="927142" y="585793"/>
                  <a:pt x="927142" y="607583"/>
                </a:cubicBezTo>
                <a:cubicBezTo>
                  <a:pt x="927142" y="629373"/>
                  <a:pt x="909478" y="647037"/>
                  <a:pt x="887689" y="647037"/>
                </a:cubicBezTo>
                <a:cubicBezTo>
                  <a:pt x="865899" y="647037"/>
                  <a:pt x="848235" y="629373"/>
                  <a:pt x="848235" y="607583"/>
                </a:cubicBezTo>
                <a:cubicBezTo>
                  <a:pt x="848235" y="585793"/>
                  <a:pt x="865899" y="568129"/>
                  <a:pt x="887689" y="568129"/>
                </a:cubicBezTo>
                <a:close/>
                <a:moveTo>
                  <a:pt x="745657" y="568129"/>
                </a:moveTo>
                <a:cubicBezTo>
                  <a:pt x="767447" y="568129"/>
                  <a:pt x="785111" y="585793"/>
                  <a:pt x="785111" y="607583"/>
                </a:cubicBezTo>
                <a:cubicBezTo>
                  <a:pt x="785111" y="629373"/>
                  <a:pt x="767447" y="647037"/>
                  <a:pt x="745657" y="647037"/>
                </a:cubicBezTo>
                <a:cubicBezTo>
                  <a:pt x="723868" y="647037"/>
                  <a:pt x="706203" y="629373"/>
                  <a:pt x="706203" y="607583"/>
                </a:cubicBezTo>
                <a:cubicBezTo>
                  <a:pt x="706203" y="585793"/>
                  <a:pt x="723868" y="568129"/>
                  <a:pt x="745657" y="568129"/>
                </a:cubicBezTo>
                <a:close/>
                <a:moveTo>
                  <a:pt x="603626" y="568129"/>
                </a:moveTo>
                <a:cubicBezTo>
                  <a:pt x="625416" y="568129"/>
                  <a:pt x="643080" y="585793"/>
                  <a:pt x="643080" y="607583"/>
                </a:cubicBezTo>
                <a:cubicBezTo>
                  <a:pt x="643080" y="629373"/>
                  <a:pt x="625416" y="647037"/>
                  <a:pt x="603626" y="647037"/>
                </a:cubicBezTo>
                <a:cubicBezTo>
                  <a:pt x="581836" y="647037"/>
                  <a:pt x="564172" y="629373"/>
                  <a:pt x="564172" y="607583"/>
                </a:cubicBezTo>
                <a:cubicBezTo>
                  <a:pt x="564172" y="585793"/>
                  <a:pt x="581836" y="568129"/>
                  <a:pt x="603626" y="568129"/>
                </a:cubicBezTo>
                <a:close/>
                <a:moveTo>
                  <a:pt x="461593" y="568129"/>
                </a:moveTo>
                <a:cubicBezTo>
                  <a:pt x="483383" y="568129"/>
                  <a:pt x="501047" y="585793"/>
                  <a:pt x="501047" y="607583"/>
                </a:cubicBezTo>
                <a:cubicBezTo>
                  <a:pt x="501047" y="629373"/>
                  <a:pt x="483383" y="647037"/>
                  <a:pt x="461593" y="647037"/>
                </a:cubicBezTo>
                <a:cubicBezTo>
                  <a:pt x="439804" y="647037"/>
                  <a:pt x="422140" y="629373"/>
                  <a:pt x="422140" y="607583"/>
                </a:cubicBezTo>
                <a:cubicBezTo>
                  <a:pt x="422140" y="585793"/>
                  <a:pt x="439804" y="568129"/>
                  <a:pt x="461593" y="568129"/>
                </a:cubicBezTo>
                <a:close/>
                <a:moveTo>
                  <a:pt x="319562" y="568129"/>
                </a:moveTo>
                <a:cubicBezTo>
                  <a:pt x="341352" y="568129"/>
                  <a:pt x="359016" y="585793"/>
                  <a:pt x="359016" y="607583"/>
                </a:cubicBezTo>
                <a:cubicBezTo>
                  <a:pt x="359016" y="629373"/>
                  <a:pt x="341352" y="647037"/>
                  <a:pt x="319562" y="647037"/>
                </a:cubicBezTo>
                <a:cubicBezTo>
                  <a:pt x="297773" y="647037"/>
                  <a:pt x="280108" y="629373"/>
                  <a:pt x="280108" y="607583"/>
                </a:cubicBezTo>
                <a:cubicBezTo>
                  <a:pt x="280108" y="585793"/>
                  <a:pt x="297773" y="568129"/>
                  <a:pt x="319562" y="568129"/>
                </a:cubicBezTo>
                <a:close/>
                <a:moveTo>
                  <a:pt x="177529" y="568129"/>
                </a:moveTo>
                <a:cubicBezTo>
                  <a:pt x="199318" y="568129"/>
                  <a:pt x="216982" y="585793"/>
                  <a:pt x="216982" y="607583"/>
                </a:cubicBezTo>
                <a:cubicBezTo>
                  <a:pt x="216982" y="629373"/>
                  <a:pt x="199318" y="647037"/>
                  <a:pt x="177529" y="647037"/>
                </a:cubicBezTo>
                <a:cubicBezTo>
                  <a:pt x="155739" y="647037"/>
                  <a:pt x="138075" y="629373"/>
                  <a:pt x="138075" y="607583"/>
                </a:cubicBezTo>
                <a:cubicBezTo>
                  <a:pt x="138075" y="585793"/>
                  <a:pt x="155739" y="568129"/>
                  <a:pt x="177529" y="568129"/>
                </a:cubicBezTo>
                <a:close/>
                <a:moveTo>
                  <a:pt x="35496" y="568129"/>
                </a:moveTo>
                <a:cubicBezTo>
                  <a:pt x="57286" y="568129"/>
                  <a:pt x="74950" y="585793"/>
                  <a:pt x="74950" y="607583"/>
                </a:cubicBezTo>
                <a:cubicBezTo>
                  <a:pt x="74950" y="629373"/>
                  <a:pt x="57286" y="647037"/>
                  <a:pt x="35496" y="647037"/>
                </a:cubicBezTo>
                <a:cubicBezTo>
                  <a:pt x="24601" y="647037"/>
                  <a:pt x="14738" y="642621"/>
                  <a:pt x="7598" y="635481"/>
                </a:cubicBezTo>
                <a:lnTo>
                  <a:pt x="0" y="617138"/>
                </a:lnTo>
                <a:lnTo>
                  <a:pt x="0" y="598028"/>
                </a:lnTo>
                <a:lnTo>
                  <a:pt x="7598" y="579685"/>
                </a:lnTo>
                <a:cubicBezTo>
                  <a:pt x="14738" y="572545"/>
                  <a:pt x="24601" y="568129"/>
                  <a:pt x="35496" y="568129"/>
                </a:cubicBezTo>
                <a:close/>
                <a:moveTo>
                  <a:pt x="1171755" y="426098"/>
                </a:moveTo>
                <a:cubicBezTo>
                  <a:pt x="1193544" y="426098"/>
                  <a:pt x="1211208" y="443762"/>
                  <a:pt x="1211208" y="465552"/>
                </a:cubicBezTo>
                <a:cubicBezTo>
                  <a:pt x="1211208" y="487341"/>
                  <a:pt x="1193544" y="505005"/>
                  <a:pt x="1171755" y="505005"/>
                </a:cubicBezTo>
                <a:cubicBezTo>
                  <a:pt x="1149965" y="505005"/>
                  <a:pt x="1132301" y="487341"/>
                  <a:pt x="1132301" y="465552"/>
                </a:cubicBezTo>
                <a:cubicBezTo>
                  <a:pt x="1132301" y="443762"/>
                  <a:pt x="1149965" y="426098"/>
                  <a:pt x="1171755" y="426098"/>
                </a:cubicBezTo>
                <a:close/>
                <a:moveTo>
                  <a:pt x="1029722" y="426098"/>
                </a:moveTo>
                <a:cubicBezTo>
                  <a:pt x="1051512" y="426098"/>
                  <a:pt x="1069176" y="443762"/>
                  <a:pt x="1069176" y="465552"/>
                </a:cubicBezTo>
                <a:cubicBezTo>
                  <a:pt x="1069176" y="487341"/>
                  <a:pt x="1051512" y="505005"/>
                  <a:pt x="1029722" y="505005"/>
                </a:cubicBezTo>
                <a:cubicBezTo>
                  <a:pt x="1007932" y="505005"/>
                  <a:pt x="990268" y="487341"/>
                  <a:pt x="990268" y="465552"/>
                </a:cubicBezTo>
                <a:cubicBezTo>
                  <a:pt x="990268" y="443762"/>
                  <a:pt x="1007932" y="426098"/>
                  <a:pt x="1029722" y="426098"/>
                </a:cubicBezTo>
                <a:close/>
                <a:moveTo>
                  <a:pt x="887689" y="426098"/>
                </a:moveTo>
                <a:cubicBezTo>
                  <a:pt x="909478" y="426098"/>
                  <a:pt x="927142" y="443762"/>
                  <a:pt x="927142" y="465552"/>
                </a:cubicBezTo>
                <a:cubicBezTo>
                  <a:pt x="927142" y="487341"/>
                  <a:pt x="909478" y="505005"/>
                  <a:pt x="887689" y="505005"/>
                </a:cubicBezTo>
                <a:cubicBezTo>
                  <a:pt x="865899" y="505005"/>
                  <a:pt x="848235" y="487341"/>
                  <a:pt x="848235" y="465552"/>
                </a:cubicBezTo>
                <a:cubicBezTo>
                  <a:pt x="848235" y="443762"/>
                  <a:pt x="865899" y="426098"/>
                  <a:pt x="887689" y="426098"/>
                </a:cubicBezTo>
                <a:close/>
                <a:moveTo>
                  <a:pt x="745657" y="426098"/>
                </a:moveTo>
                <a:cubicBezTo>
                  <a:pt x="767447" y="426098"/>
                  <a:pt x="785111" y="443762"/>
                  <a:pt x="785111" y="465552"/>
                </a:cubicBezTo>
                <a:cubicBezTo>
                  <a:pt x="785111" y="487341"/>
                  <a:pt x="767447" y="505005"/>
                  <a:pt x="745657" y="505005"/>
                </a:cubicBezTo>
                <a:cubicBezTo>
                  <a:pt x="723868" y="505005"/>
                  <a:pt x="706203" y="487341"/>
                  <a:pt x="706203" y="465552"/>
                </a:cubicBezTo>
                <a:cubicBezTo>
                  <a:pt x="706203" y="443762"/>
                  <a:pt x="723868" y="426098"/>
                  <a:pt x="745657" y="426098"/>
                </a:cubicBezTo>
                <a:close/>
                <a:moveTo>
                  <a:pt x="603626" y="426098"/>
                </a:moveTo>
                <a:cubicBezTo>
                  <a:pt x="625416" y="426098"/>
                  <a:pt x="643080" y="443762"/>
                  <a:pt x="643080" y="465552"/>
                </a:cubicBezTo>
                <a:cubicBezTo>
                  <a:pt x="643080" y="487341"/>
                  <a:pt x="625416" y="505005"/>
                  <a:pt x="603626" y="505005"/>
                </a:cubicBezTo>
                <a:cubicBezTo>
                  <a:pt x="581836" y="505005"/>
                  <a:pt x="564172" y="487341"/>
                  <a:pt x="564172" y="465552"/>
                </a:cubicBezTo>
                <a:cubicBezTo>
                  <a:pt x="564172" y="443762"/>
                  <a:pt x="581836" y="426098"/>
                  <a:pt x="603626" y="426098"/>
                </a:cubicBezTo>
                <a:close/>
                <a:moveTo>
                  <a:pt x="461593" y="426098"/>
                </a:moveTo>
                <a:cubicBezTo>
                  <a:pt x="483383" y="426098"/>
                  <a:pt x="501047" y="443762"/>
                  <a:pt x="501047" y="465552"/>
                </a:cubicBezTo>
                <a:cubicBezTo>
                  <a:pt x="501047" y="487341"/>
                  <a:pt x="483383" y="505005"/>
                  <a:pt x="461593" y="505005"/>
                </a:cubicBezTo>
                <a:cubicBezTo>
                  <a:pt x="439804" y="505005"/>
                  <a:pt x="422140" y="487341"/>
                  <a:pt x="422140" y="465552"/>
                </a:cubicBezTo>
                <a:cubicBezTo>
                  <a:pt x="422140" y="443762"/>
                  <a:pt x="439804" y="426098"/>
                  <a:pt x="461593" y="426098"/>
                </a:cubicBezTo>
                <a:close/>
                <a:moveTo>
                  <a:pt x="319562" y="426098"/>
                </a:moveTo>
                <a:cubicBezTo>
                  <a:pt x="341352" y="426098"/>
                  <a:pt x="359016" y="443762"/>
                  <a:pt x="359016" y="465552"/>
                </a:cubicBezTo>
                <a:cubicBezTo>
                  <a:pt x="359016" y="487341"/>
                  <a:pt x="341352" y="505005"/>
                  <a:pt x="319562" y="505005"/>
                </a:cubicBezTo>
                <a:cubicBezTo>
                  <a:pt x="297773" y="505005"/>
                  <a:pt x="280108" y="487341"/>
                  <a:pt x="280108" y="465552"/>
                </a:cubicBezTo>
                <a:cubicBezTo>
                  <a:pt x="280108" y="443762"/>
                  <a:pt x="297773" y="426098"/>
                  <a:pt x="319562" y="426098"/>
                </a:cubicBezTo>
                <a:close/>
                <a:moveTo>
                  <a:pt x="177529" y="426098"/>
                </a:moveTo>
                <a:cubicBezTo>
                  <a:pt x="199318" y="426098"/>
                  <a:pt x="216982" y="443762"/>
                  <a:pt x="216982" y="465552"/>
                </a:cubicBezTo>
                <a:cubicBezTo>
                  <a:pt x="216982" y="487341"/>
                  <a:pt x="199318" y="505005"/>
                  <a:pt x="177529" y="505005"/>
                </a:cubicBezTo>
                <a:cubicBezTo>
                  <a:pt x="155739" y="505005"/>
                  <a:pt x="138075" y="487341"/>
                  <a:pt x="138075" y="465552"/>
                </a:cubicBezTo>
                <a:cubicBezTo>
                  <a:pt x="138075" y="443762"/>
                  <a:pt x="155739" y="426098"/>
                  <a:pt x="177529" y="426098"/>
                </a:cubicBezTo>
                <a:close/>
                <a:moveTo>
                  <a:pt x="35496" y="426098"/>
                </a:moveTo>
                <a:cubicBezTo>
                  <a:pt x="57286" y="426098"/>
                  <a:pt x="74950" y="443762"/>
                  <a:pt x="74950" y="465552"/>
                </a:cubicBezTo>
                <a:cubicBezTo>
                  <a:pt x="74950" y="487341"/>
                  <a:pt x="57286" y="505005"/>
                  <a:pt x="35496" y="505005"/>
                </a:cubicBezTo>
                <a:cubicBezTo>
                  <a:pt x="24601" y="505005"/>
                  <a:pt x="14738" y="500589"/>
                  <a:pt x="7598" y="493450"/>
                </a:cubicBezTo>
                <a:lnTo>
                  <a:pt x="0" y="475107"/>
                </a:lnTo>
                <a:lnTo>
                  <a:pt x="0" y="455997"/>
                </a:lnTo>
                <a:lnTo>
                  <a:pt x="7598" y="437654"/>
                </a:lnTo>
                <a:cubicBezTo>
                  <a:pt x="14738" y="430514"/>
                  <a:pt x="24601" y="426098"/>
                  <a:pt x="35496" y="426098"/>
                </a:cubicBezTo>
                <a:close/>
                <a:moveTo>
                  <a:pt x="1171755" y="284064"/>
                </a:moveTo>
                <a:cubicBezTo>
                  <a:pt x="1193544" y="284064"/>
                  <a:pt x="1211208" y="301728"/>
                  <a:pt x="1211208" y="323518"/>
                </a:cubicBezTo>
                <a:cubicBezTo>
                  <a:pt x="1211208" y="345308"/>
                  <a:pt x="1193544" y="362972"/>
                  <a:pt x="1171755" y="362972"/>
                </a:cubicBezTo>
                <a:cubicBezTo>
                  <a:pt x="1149965" y="362972"/>
                  <a:pt x="1132301" y="345308"/>
                  <a:pt x="1132301" y="323518"/>
                </a:cubicBezTo>
                <a:cubicBezTo>
                  <a:pt x="1132301" y="301728"/>
                  <a:pt x="1149965" y="284064"/>
                  <a:pt x="1171755" y="284064"/>
                </a:cubicBezTo>
                <a:close/>
                <a:moveTo>
                  <a:pt x="1029722" y="284064"/>
                </a:moveTo>
                <a:cubicBezTo>
                  <a:pt x="1051512" y="284064"/>
                  <a:pt x="1069176" y="301728"/>
                  <a:pt x="1069176" y="323518"/>
                </a:cubicBezTo>
                <a:cubicBezTo>
                  <a:pt x="1069176" y="345308"/>
                  <a:pt x="1051512" y="362972"/>
                  <a:pt x="1029722" y="362972"/>
                </a:cubicBezTo>
                <a:cubicBezTo>
                  <a:pt x="1007932" y="362972"/>
                  <a:pt x="990268" y="345308"/>
                  <a:pt x="990268" y="323518"/>
                </a:cubicBezTo>
                <a:cubicBezTo>
                  <a:pt x="990268" y="301728"/>
                  <a:pt x="1007932" y="284064"/>
                  <a:pt x="1029722" y="284064"/>
                </a:cubicBezTo>
                <a:close/>
                <a:moveTo>
                  <a:pt x="887689" y="284064"/>
                </a:moveTo>
                <a:cubicBezTo>
                  <a:pt x="909478" y="284064"/>
                  <a:pt x="927142" y="301728"/>
                  <a:pt x="927142" y="323518"/>
                </a:cubicBezTo>
                <a:cubicBezTo>
                  <a:pt x="927142" y="345308"/>
                  <a:pt x="909478" y="362972"/>
                  <a:pt x="887689" y="362972"/>
                </a:cubicBezTo>
                <a:cubicBezTo>
                  <a:pt x="865899" y="362972"/>
                  <a:pt x="848235" y="345308"/>
                  <a:pt x="848235" y="323518"/>
                </a:cubicBezTo>
                <a:cubicBezTo>
                  <a:pt x="848235" y="301728"/>
                  <a:pt x="865899" y="284064"/>
                  <a:pt x="887689" y="284064"/>
                </a:cubicBezTo>
                <a:close/>
                <a:moveTo>
                  <a:pt x="745657" y="284064"/>
                </a:moveTo>
                <a:cubicBezTo>
                  <a:pt x="767447" y="284064"/>
                  <a:pt x="785111" y="301728"/>
                  <a:pt x="785111" y="323518"/>
                </a:cubicBezTo>
                <a:cubicBezTo>
                  <a:pt x="785111" y="345308"/>
                  <a:pt x="767447" y="362972"/>
                  <a:pt x="745657" y="362972"/>
                </a:cubicBezTo>
                <a:cubicBezTo>
                  <a:pt x="723868" y="362972"/>
                  <a:pt x="706203" y="345308"/>
                  <a:pt x="706203" y="323518"/>
                </a:cubicBezTo>
                <a:cubicBezTo>
                  <a:pt x="706203" y="301728"/>
                  <a:pt x="723868" y="284064"/>
                  <a:pt x="745657" y="284064"/>
                </a:cubicBezTo>
                <a:close/>
                <a:moveTo>
                  <a:pt x="603626" y="284064"/>
                </a:moveTo>
                <a:cubicBezTo>
                  <a:pt x="625416" y="284064"/>
                  <a:pt x="643080" y="301728"/>
                  <a:pt x="643080" y="323518"/>
                </a:cubicBezTo>
                <a:cubicBezTo>
                  <a:pt x="643080" y="345308"/>
                  <a:pt x="625416" y="362972"/>
                  <a:pt x="603626" y="362972"/>
                </a:cubicBezTo>
                <a:cubicBezTo>
                  <a:pt x="581836" y="362972"/>
                  <a:pt x="564172" y="345308"/>
                  <a:pt x="564172" y="323518"/>
                </a:cubicBezTo>
                <a:cubicBezTo>
                  <a:pt x="564172" y="301728"/>
                  <a:pt x="581836" y="284064"/>
                  <a:pt x="603626" y="284064"/>
                </a:cubicBezTo>
                <a:close/>
                <a:moveTo>
                  <a:pt x="461593" y="284064"/>
                </a:moveTo>
                <a:cubicBezTo>
                  <a:pt x="483383" y="284064"/>
                  <a:pt x="501047" y="301728"/>
                  <a:pt x="501047" y="323518"/>
                </a:cubicBezTo>
                <a:cubicBezTo>
                  <a:pt x="501047" y="345308"/>
                  <a:pt x="483383" y="362972"/>
                  <a:pt x="461593" y="362972"/>
                </a:cubicBezTo>
                <a:cubicBezTo>
                  <a:pt x="439804" y="362972"/>
                  <a:pt x="422140" y="345308"/>
                  <a:pt x="422140" y="323518"/>
                </a:cubicBezTo>
                <a:cubicBezTo>
                  <a:pt x="422140" y="301728"/>
                  <a:pt x="439804" y="284064"/>
                  <a:pt x="461593" y="284064"/>
                </a:cubicBezTo>
                <a:close/>
                <a:moveTo>
                  <a:pt x="319562" y="284064"/>
                </a:moveTo>
                <a:cubicBezTo>
                  <a:pt x="341352" y="284064"/>
                  <a:pt x="359016" y="301728"/>
                  <a:pt x="359016" y="323518"/>
                </a:cubicBezTo>
                <a:cubicBezTo>
                  <a:pt x="359016" y="345308"/>
                  <a:pt x="341352" y="362972"/>
                  <a:pt x="319562" y="362972"/>
                </a:cubicBezTo>
                <a:cubicBezTo>
                  <a:pt x="297773" y="362972"/>
                  <a:pt x="280108" y="345308"/>
                  <a:pt x="280108" y="323518"/>
                </a:cubicBezTo>
                <a:cubicBezTo>
                  <a:pt x="280108" y="301728"/>
                  <a:pt x="297773" y="284064"/>
                  <a:pt x="319562" y="284064"/>
                </a:cubicBezTo>
                <a:close/>
                <a:moveTo>
                  <a:pt x="177529" y="284064"/>
                </a:moveTo>
                <a:cubicBezTo>
                  <a:pt x="199318" y="284064"/>
                  <a:pt x="216982" y="301728"/>
                  <a:pt x="216982" y="323518"/>
                </a:cubicBezTo>
                <a:cubicBezTo>
                  <a:pt x="216982" y="345308"/>
                  <a:pt x="199318" y="362972"/>
                  <a:pt x="177529" y="362972"/>
                </a:cubicBezTo>
                <a:cubicBezTo>
                  <a:pt x="155739" y="362972"/>
                  <a:pt x="138075" y="345308"/>
                  <a:pt x="138075" y="323518"/>
                </a:cubicBezTo>
                <a:cubicBezTo>
                  <a:pt x="138075" y="301728"/>
                  <a:pt x="155739" y="284064"/>
                  <a:pt x="177529" y="284064"/>
                </a:cubicBezTo>
                <a:close/>
                <a:moveTo>
                  <a:pt x="35496" y="284064"/>
                </a:moveTo>
                <a:cubicBezTo>
                  <a:pt x="57286" y="284064"/>
                  <a:pt x="74950" y="301728"/>
                  <a:pt x="74950" y="323518"/>
                </a:cubicBezTo>
                <a:cubicBezTo>
                  <a:pt x="74950" y="345308"/>
                  <a:pt x="57286" y="362972"/>
                  <a:pt x="35496" y="362972"/>
                </a:cubicBezTo>
                <a:cubicBezTo>
                  <a:pt x="24601" y="362972"/>
                  <a:pt x="14738" y="358556"/>
                  <a:pt x="7598" y="351416"/>
                </a:cubicBezTo>
                <a:lnTo>
                  <a:pt x="0" y="333073"/>
                </a:lnTo>
                <a:lnTo>
                  <a:pt x="0" y="313963"/>
                </a:lnTo>
                <a:lnTo>
                  <a:pt x="7598" y="295620"/>
                </a:lnTo>
                <a:cubicBezTo>
                  <a:pt x="14738" y="288480"/>
                  <a:pt x="24601" y="284064"/>
                  <a:pt x="35496" y="284064"/>
                </a:cubicBezTo>
                <a:close/>
                <a:moveTo>
                  <a:pt x="1171755" y="142032"/>
                </a:moveTo>
                <a:cubicBezTo>
                  <a:pt x="1193544" y="142032"/>
                  <a:pt x="1211208" y="159696"/>
                  <a:pt x="1211208" y="181485"/>
                </a:cubicBezTo>
                <a:cubicBezTo>
                  <a:pt x="1211208" y="203275"/>
                  <a:pt x="1193544" y="220939"/>
                  <a:pt x="1171755" y="220939"/>
                </a:cubicBezTo>
                <a:cubicBezTo>
                  <a:pt x="1149965" y="220939"/>
                  <a:pt x="1132301" y="203275"/>
                  <a:pt x="1132301" y="181485"/>
                </a:cubicBezTo>
                <a:cubicBezTo>
                  <a:pt x="1132301" y="159696"/>
                  <a:pt x="1149965" y="142032"/>
                  <a:pt x="1171755" y="142032"/>
                </a:cubicBezTo>
                <a:close/>
                <a:moveTo>
                  <a:pt x="1029722" y="142032"/>
                </a:moveTo>
                <a:cubicBezTo>
                  <a:pt x="1051512" y="142032"/>
                  <a:pt x="1069176" y="159696"/>
                  <a:pt x="1069176" y="181485"/>
                </a:cubicBezTo>
                <a:cubicBezTo>
                  <a:pt x="1069176" y="203275"/>
                  <a:pt x="1051512" y="220939"/>
                  <a:pt x="1029722" y="220939"/>
                </a:cubicBezTo>
                <a:cubicBezTo>
                  <a:pt x="1007932" y="220939"/>
                  <a:pt x="990268" y="203275"/>
                  <a:pt x="990268" y="181485"/>
                </a:cubicBezTo>
                <a:cubicBezTo>
                  <a:pt x="990268" y="159696"/>
                  <a:pt x="1007932" y="142032"/>
                  <a:pt x="1029722" y="142032"/>
                </a:cubicBezTo>
                <a:close/>
                <a:moveTo>
                  <a:pt x="887689" y="142032"/>
                </a:moveTo>
                <a:cubicBezTo>
                  <a:pt x="909478" y="142032"/>
                  <a:pt x="927142" y="159696"/>
                  <a:pt x="927142" y="181485"/>
                </a:cubicBezTo>
                <a:cubicBezTo>
                  <a:pt x="927142" y="203275"/>
                  <a:pt x="909478" y="220939"/>
                  <a:pt x="887689" y="220939"/>
                </a:cubicBezTo>
                <a:cubicBezTo>
                  <a:pt x="865899" y="220939"/>
                  <a:pt x="848235" y="203275"/>
                  <a:pt x="848235" y="181485"/>
                </a:cubicBezTo>
                <a:cubicBezTo>
                  <a:pt x="848235" y="159696"/>
                  <a:pt x="865899" y="142032"/>
                  <a:pt x="887689" y="142032"/>
                </a:cubicBezTo>
                <a:close/>
                <a:moveTo>
                  <a:pt x="745657" y="142032"/>
                </a:moveTo>
                <a:cubicBezTo>
                  <a:pt x="767447" y="142032"/>
                  <a:pt x="785111" y="159696"/>
                  <a:pt x="785111" y="181485"/>
                </a:cubicBezTo>
                <a:cubicBezTo>
                  <a:pt x="785111" y="203275"/>
                  <a:pt x="767447" y="220939"/>
                  <a:pt x="745657" y="220939"/>
                </a:cubicBezTo>
                <a:cubicBezTo>
                  <a:pt x="723868" y="220939"/>
                  <a:pt x="706203" y="203275"/>
                  <a:pt x="706203" y="181485"/>
                </a:cubicBezTo>
                <a:cubicBezTo>
                  <a:pt x="706203" y="159696"/>
                  <a:pt x="723868" y="142032"/>
                  <a:pt x="745657" y="142032"/>
                </a:cubicBezTo>
                <a:close/>
                <a:moveTo>
                  <a:pt x="603626" y="142032"/>
                </a:moveTo>
                <a:cubicBezTo>
                  <a:pt x="625416" y="142032"/>
                  <a:pt x="643080" y="159696"/>
                  <a:pt x="643080" y="181485"/>
                </a:cubicBezTo>
                <a:cubicBezTo>
                  <a:pt x="643080" y="203275"/>
                  <a:pt x="625416" y="220939"/>
                  <a:pt x="603626" y="220939"/>
                </a:cubicBezTo>
                <a:cubicBezTo>
                  <a:pt x="581836" y="220939"/>
                  <a:pt x="564172" y="203275"/>
                  <a:pt x="564172" y="181485"/>
                </a:cubicBezTo>
                <a:cubicBezTo>
                  <a:pt x="564172" y="159696"/>
                  <a:pt x="581836" y="142032"/>
                  <a:pt x="603626" y="142032"/>
                </a:cubicBezTo>
                <a:close/>
                <a:moveTo>
                  <a:pt x="461593" y="142032"/>
                </a:moveTo>
                <a:cubicBezTo>
                  <a:pt x="483383" y="142032"/>
                  <a:pt x="501047" y="159696"/>
                  <a:pt x="501047" y="181485"/>
                </a:cubicBezTo>
                <a:cubicBezTo>
                  <a:pt x="501047" y="203275"/>
                  <a:pt x="483383" y="220939"/>
                  <a:pt x="461593" y="220939"/>
                </a:cubicBezTo>
                <a:cubicBezTo>
                  <a:pt x="439804" y="220939"/>
                  <a:pt x="422140" y="203275"/>
                  <a:pt x="422140" y="181485"/>
                </a:cubicBezTo>
                <a:cubicBezTo>
                  <a:pt x="422140" y="159696"/>
                  <a:pt x="439804" y="142032"/>
                  <a:pt x="461593" y="142032"/>
                </a:cubicBezTo>
                <a:close/>
                <a:moveTo>
                  <a:pt x="319562" y="142032"/>
                </a:moveTo>
                <a:cubicBezTo>
                  <a:pt x="341352" y="142032"/>
                  <a:pt x="359016" y="159696"/>
                  <a:pt x="359016" y="181485"/>
                </a:cubicBezTo>
                <a:cubicBezTo>
                  <a:pt x="359016" y="203275"/>
                  <a:pt x="341352" y="220939"/>
                  <a:pt x="319562" y="220939"/>
                </a:cubicBezTo>
                <a:cubicBezTo>
                  <a:pt x="297773" y="220939"/>
                  <a:pt x="280108" y="203275"/>
                  <a:pt x="280108" y="181485"/>
                </a:cubicBezTo>
                <a:cubicBezTo>
                  <a:pt x="280108" y="159696"/>
                  <a:pt x="297773" y="142032"/>
                  <a:pt x="319562" y="142032"/>
                </a:cubicBezTo>
                <a:close/>
                <a:moveTo>
                  <a:pt x="177529" y="142032"/>
                </a:moveTo>
                <a:cubicBezTo>
                  <a:pt x="199318" y="142032"/>
                  <a:pt x="216982" y="159696"/>
                  <a:pt x="216982" y="181485"/>
                </a:cubicBezTo>
                <a:cubicBezTo>
                  <a:pt x="216982" y="203275"/>
                  <a:pt x="199318" y="220939"/>
                  <a:pt x="177529" y="220939"/>
                </a:cubicBezTo>
                <a:cubicBezTo>
                  <a:pt x="155739" y="220939"/>
                  <a:pt x="138075" y="203275"/>
                  <a:pt x="138075" y="181485"/>
                </a:cubicBezTo>
                <a:cubicBezTo>
                  <a:pt x="138075" y="159696"/>
                  <a:pt x="155739" y="142032"/>
                  <a:pt x="177529" y="142032"/>
                </a:cubicBezTo>
                <a:close/>
                <a:moveTo>
                  <a:pt x="35496" y="142032"/>
                </a:moveTo>
                <a:cubicBezTo>
                  <a:pt x="57286" y="142032"/>
                  <a:pt x="74950" y="159696"/>
                  <a:pt x="74950" y="181485"/>
                </a:cubicBezTo>
                <a:cubicBezTo>
                  <a:pt x="74950" y="203275"/>
                  <a:pt x="57286" y="220939"/>
                  <a:pt x="35496" y="220939"/>
                </a:cubicBezTo>
                <a:cubicBezTo>
                  <a:pt x="24601" y="220939"/>
                  <a:pt x="14738" y="216523"/>
                  <a:pt x="7598" y="209384"/>
                </a:cubicBezTo>
                <a:lnTo>
                  <a:pt x="0" y="191040"/>
                </a:lnTo>
                <a:lnTo>
                  <a:pt x="0" y="171930"/>
                </a:lnTo>
                <a:lnTo>
                  <a:pt x="7598" y="153587"/>
                </a:lnTo>
                <a:cubicBezTo>
                  <a:pt x="14738" y="146448"/>
                  <a:pt x="24601" y="142032"/>
                  <a:pt x="35496" y="142032"/>
                </a:cubicBezTo>
                <a:close/>
                <a:moveTo>
                  <a:pt x="1171755" y="0"/>
                </a:moveTo>
                <a:cubicBezTo>
                  <a:pt x="1193544" y="0"/>
                  <a:pt x="1211208" y="17664"/>
                  <a:pt x="1211208" y="39454"/>
                </a:cubicBezTo>
                <a:cubicBezTo>
                  <a:pt x="1211208" y="61244"/>
                  <a:pt x="1193544" y="78908"/>
                  <a:pt x="1171755" y="78908"/>
                </a:cubicBezTo>
                <a:cubicBezTo>
                  <a:pt x="1149965" y="78908"/>
                  <a:pt x="1132301" y="61244"/>
                  <a:pt x="1132301" y="39454"/>
                </a:cubicBezTo>
                <a:cubicBezTo>
                  <a:pt x="1132301" y="17664"/>
                  <a:pt x="1149965" y="0"/>
                  <a:pt x="1171755" y="0"/>
                </a:cubicBezTo>
                <a:close/>
                <a:moveTo>
                  <a:pt x="1029722" y="0"/>
                </a:moveTo>
                <a:cubicBezTo>
                  <a:pt x="1051512" y="0"/>
                  <a:pt x="1069176" y="17664"/>
                  <a:pt x="1069176" y="39454"/>
                </a:cubicBezTo>
                <a:cubicBezTo>
                  <a:pt x="1069176" y="61244"/>
                  <a:pt x="1051512" y="78908"/>
                  <a:pt x="1029722" y="78908"/>
                </a:cubicBezTo>
                <a:cubicBezTo>
                  <a:pt x="1007932" y="78908"/>
                  <a:pt x="990268" y="61244"/>
                  <a:pt x="990268" y="39454"/>
                </a:cubicBezTo>
                <a:cubicBezTo>
                  <a:pt x="990268" y="17664"/>
                  <a:pt x="1007932" y="0"/>
                  <a:pt x="1029722" y="0"/>
                </a:cubicBezTo>
                <a:close/>
                <a:moveTo>
                  <a:pt x="887689" y="0"/>
                </a:moveTo>
                <a:cubicBezTo>
                  <a:pt x="909478" y="0"/>
                  <a:pt x="927142" y="17664"/>
                  <a:pt x="927142" y="39454"/>
                </a:cubicBezTo>
                <a:cubicBezTo>
                  <a:pt x="927142" y="61244"/>
                  <a:pt x="909478" y="78908"/>
                  <a:pt x="887689" y="78908"/>
                </a:cubicBezTo>
                <a:cubicBezTo>
                  <a:pt x="865899" y="78908"/>
                  <a:pt x="848235" y="61244"/>
                  <a:pt x="848235" y="39454"/>
                </a:cubicBezTo>
                <a:cubicBezTo>
                  <a:pt x="848235" y="17664"/>
                  <a:pt x="865899" y="0"/>
                  <a:pt x="887689" y="0"/>
                </a:cubicBezTo>
                <a:close/>
                <a:moveTo>
                  <a:pt x="745657" y="0"/>
                </a:moveTo>
                <a:cubicBezTo>
                  <a:pt x="767447" y="0"/>
                  <a:pt x="785111" y="17664"/>
                  <a:pt x="785111" y="39454"/>
                </a:cubicBezTo>
                <a:cubicBezTo>
                  <a:pt x="785111" y="61244"/>
                  <a:pt x="767447" y="78908"/>
                  <a:pt x="745657" y="78908"/>
                </a:cubicBezTo>
                <a:cubicBezTo>
                  <a:pt x="723868" y="78908"/>
                  <a:pt x="706203" y="61244"/>
                  <a:pt x="706203" y="39454"/>
                </a:cubicBezTo>
                <a:cubicBezTo>
                  <a:pt x="706203" y="17664"/>
                  <a:pt x="723868" y="0"/>
                  <a:pt x="745657" y="0"/>
                </a:cubicBezTo>
                <a:close/>
                <a:moveTo>
                  <a:pt x="603626" y="0"/>
                </a:moveTo>
                <a:cubicBezTo>
                  <a:pt x="625416" y="0"/>
                  <a:pt x="643080" y="17664"/>
                  <a:pt x="643080" y="39454"/>
                </a:cubicBezTo>
                <a:cubicBezTo>
                  <a:pt x="643080" y="61244"/>
                  <a:pt x="625416" y="78908"/>
                  <a:pt x="603626" y="78908"/>
                </a:cubicBezTo>
                <a:cubicBezTo>
                  <a:pt x="581836" y="78908"/>
                  <a:pt x="564172" y="61244"/>
                  <a:pt x="564172" y="39454"/>
                </a:cubicBezTo>
                <a:cubicBezTo>
                  <a:pt x="564172" y="17664"/>
                  <a:pt x="581836" y="0"/>
                  <a:pt x="603626" y="0"/>
                </a:cubicBezTo>
                <a:close/>
                <a:moveTo>
                  <a:pt x="461593" y="0"/>
                </a:moveTo>
                <a:cubicBezTo>
                  <a:pt x="483383" y="0"/>
                  <a:pt x="501047" y="17664"/>
                  <a:pt x="501047" y="39454"/>
                </a:cubicBezTo>
                <a:cubicBezTo>
                  <a:pt x="501047" y="61244"/>
                  <a:pt x="483383" y="78908"/>
                  <a:pt x="461593" y="78908"/>
                </a:cubicBezTo>
                <a:cubicBezTo>
                  <a:pt x="439804" y="78908"/>
                  <a:pt x="422140" y="61244"/>
                  <a:pt x="422140" y="39454"/>
                </a:cubicBezTo>
                <a:cubicBezTo>
                  <a:pt x="422140" y="17664"/>
                  <a:pt x="439804" y="0"/>
                  <a:pt x="461593" y="0"/>
                </a:cubicBezTo>
                <a:close/>
                <a:moveTo>
                  <a:pt x="319562" y="0"/>
                </a:moveTo>
                <a:cubicBezTo>
                  <a:pt x="341352" y="0"/>
                  <a:pt x="359016" y="17664"/>
                  <a:pt x="359016" y="39454"/>
                </a:cubicBezTo>
                <a:cubicBezTo>
                  <a:pt x="359016" y="61244"/>
                  <a:pt x="341352" y="78908"/>
                  <a:pt x="319562" y="78908"/>
                </a:cubicBezTo>
                <a:cubicBezTo>
                  <a:pt x="297773" y="78908"/>
                  <a:pt x="280108" y="61244"/>
                  <a:pt x="280108" y="39454"/>
                </a:cubicBezTo>
                <a:cubicBezTo>
                  <a:pt x="280108" y="17664"/>
                  <a:pt x="297773" y="0"/>
                  <a:pt x="319562" y="0"/>
                </a:cubicBezTo>
                <a:close/>
                <a:moveTo>
                  <a:pt x="177529" y="0"/>
                </a:moveTo>
                <a:cubicBezTo>
                  <a:pt x="199318" y="0"/>
                  <a:pt x="216982" y="17664"/>
                  <a:pt x="216982" y="39454"/>
                </a:cubicBezTo>
                <a:cubicBezTo>
                  <a:pt x="216982" y="61244"/>
                  <a:pt x="199318" y="78908"/>
                  <a:pt x="177529" y="78908"/>
                </a:cubicBezTo>
                <a:cubicBezTo>
                  <a:pt x="155739" y="78908"/>
                  <a:pt x="138075" y="61244"/>
                  <a:pt x="138075" y="39454"/>
                </a:cubicBezTo>
                <a:cubicBezTo>
                  <a:pt x="138075" y="17664"/>
                  <a:pt x="155739" y="0"/>
                  <a:pt x="177529" y="0"/>
                </a:cubicBezTo>
                <a:close/>
                <a:moveTo>
                  <a:pt x="35496" y="0"/>
                </a:moveTo>
                <a:cubicBezTo>
                  <a:pt x="57286" y="0"/>
                  <a:pt x="74950" y="17664"/>
                  <a:pt x="74950" y="39454"/>
                </a:cubicBezTo>
                <a:cubicBezTo>
                  <a:pt x="74950" y="61244"/>
                  <a:pt x="57286" y="78908"/>
                  <a:pt x="35496" y="78908"/>
                </a:cubicBezTo>
                <a:cubicBezTo>
                  <a:pt x="24601" y="78908"/>
                  <a:pt x="14738" y="74492"/>
                  <a:pt x="7598" y="67352"/>
                </a:cubicBezTo>
                <a:lnTo>
                  <a:pt x="0" y="49009"/>
                </a:lnTo>
                <a:lnTo>
                  <a:pt x="0" y="29899"/>
                </a:lnTo>
                <a:lnTo>
                  <a:pt x="7598" y="11556"/>
                </a:lnTo>
                <a:cubicBezTo>
                  <a:pt x="14738" y="4416"/>
                  <a:pt x="24601" y="0"/>
                  <a:pt x="35496" y="0"/>
                </a:cubicBezTo>
                <a:close/>
              </a:path>
            </a:pathLst>
          </a:custGeom>
          <a:solidFill>
            <a:schemeClr val="accent1">
              <a:lumMod val="20000"/>
              <a:lumOff val="8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290492" y="1561660"/>
            <a:ext cx="2580571" cy="875660"/>
          </a:xfrm>
          <a:prstGeom prst="rect">
            <a:avLst/>
          </a:prstGeom>
          <a:noFill/>
          <a:ln>
            <a:noFill/>
          </a:ln>
        </p:spPr>
        <p:txBody>
          <a:bodyPr vert="horz" wrap="square" lIns="91440" tIns="45720" rIns="91440" bIns="45720" rtlCol="0" anchor="b"/>
          <a:lstStyle/>
          <a:p>
            <a:pPr algn="l">
              <a:lnSpc>
                <a:spcPct val="110000"/>
              </a:lnSpc>
            </a:pPr>
            <a:r>
              <a:rPr kumimoji="1" lang="en-US" altLang="zh-CN" sz="6000">
                <a:ln w="12700">
                  <a:noFill/>
                </a:ln>
                <a:solidFill>
                  <a:srgbClr val="FFFFFF">
                    <a:alpha val="100000"/>
                  </a:srgbClr>
                </a:solidFill>
                <a:latin typeface="OPPOSans H"/>
                <a:ea typeface="OPPOSans H"/>
                <a:cs typeface="OPPOSans H"/>
              </a:rPr>
              <a:t>PART</a:t>
            </a:r>
            <a:endParaRPr kumimoji="1" lang="zh-CN" altLang="en-US"/>
          </a:p>
        </p:txBody>
      </p:sp>
      <p:sp>
        <p:nvSpPr>
          <p:cNvPr id="10" name="标题 1"/>
          <p:cNvSpPr txBox="1"/>
          <p:nvPr/>
        </p:nvSpPr>
        <p:spPr>
          <a:xfrm>
            <a:off x="2361054" y="2538849"/>
            <a:ext cx="7445828" cy="2270102"/>
          </a:xfrm>
          <a:prstGeom prst="rect">
            <a:avLst/>
          </a:prstGeom>
          <a:noFill/>
          <a:ln>
            <a:noFill/>
          </a:ln>
        </p:spPr>
        <p:txBody>
          <a:bodyPr vert="horz" wrap="square" lIns="91440" tIns="45720" rIns="91440" bIns="45720" rtlCol="0" anchor="ctr"/>
          <a:lstStyle/>
          <a:p>
            <a:pPr algn="ctr">
              <a:lnSpc>
                <a:spcPct val="130000"/>
              </a:lnSpc>
            </a:pPr>
            <a:r>
              <a:rPr kumimoji="1" lang="en-US" altLang="zh-CN" sz="5400">
                <a:ln w="12700">
                  <a:noFill/>
                </a:ln>
                <a:solidFill>
                  <a:srgbClr val="FFFFFF">
                    <a:alpha val="100000"/>
                  </a:srgbClr>
                </a:solidFill>
                <a:latin typeface="OPPOSans H"/>
                <a:ea typeface="OPPOSans H"/>
                <a:cs typeface="OPPOSans H"/>
              </a:rPr>
              <a:t>软件架构图</a:t>
            </a:r>
            <a:endParaRPr kumimoji="1" lang="zh-CN" altLang="en-US"/>
          </a:p>
        </p:txBody>
      </p:sp>
      <p:sp>
        <p:nvSpPr>
          <p:cNvPr id="13" name="标题 1"/>
          <p:cNvSpPr txBox="1"/>
          <p:nvPr/>
        </p:nvSpPr>
        <p:spPr>
          <a:xfrm>
            <a:off x="3570915" y="1568277"/>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flipH="1">
            <a:off x="8092637" y="1568277"/>
            <a:ext cx="585843" cy="721176"/>
          </a:xfrm>
          <a:prstGeom prst="homePlate">
            <a:avLst/>
          </a:prstGeom>
          <a:solidFill>
            <a:schemeClr val="accent1">
              <a:lumMod val="20000"/>
              <a:lumOff val="80000"/>
              <a:alpha val="2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36360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10555129" y="2406161"/>
            <a:ext cx="108000" cy="1570756"/>
          </a:xfrm>
          <a:custGeom>
            <a:avLst/>
            <a:gdLst>
              <a:gd name="connsiteX0" fmla="*/ 54000 w 108000"/>
              <a:gd name="connsiteY0" fmla="*/ 1462756 h 1570756"/>
              <a:gd name="connsiteX1" fmla="*/ 108000 w 108000"/>
              <a:gd name="connsiteY1" fmla="*/ 1516756 h 1570756"/>
              <a:gd name="connsiteX2" fmla="*/ 54000 w 108000"/>
              <a:gd name="connsiteY2" fmla="*/ 1570756 h 1570756"/>
              <a:gd name="connsiteX3" fmla="*/ 0 w 108000"/>
              <a:gd name="connsiteY3" fmla="*/ 1516756 h 1570756"/>
              <a:gd name="connsiteX4" fmla="*/ 54000 w 108000"/>
              <a:gd name="connsiteY4" fmla="*/ 1462756 h 1570756"/>
              <a:gd name="connsiteX5" fmla="*/ 54000 w 108000"/>
              <a:gd name="connsiteY5" fmla="*/ 1253790 h 1570756"/>
              <a:gd name="connsiteX6" fmla="*/ 108000 w 108000"/>
              <a:gd name="connsiteY6" fmla="*/ 1307790 h 1570756"/>
              <a:gd name="connsiteX7" fmla="*/ 54000 w 108000"/>
              <a:gd name="connsiteY7" fmla="*/ 1361790 h 1570756"/>
              <a:gd name="connsiteX8" fmla="*/ 0 w 108000"/>
              <a:gd name="connsiteY8" fmla="*/ 1307790 h 1570756"/>
              <a:gd name="connsiteX9" fmla="*/ 54000 w 108000"/>
              <a:gd name="connsiteY9" fmla="*/ 1253790 h 1570756"/>
              <a:gd name="connsiteX10" fmla="*/ 54000 w 108000"/>
              <a:gd name="connsiteY10" fmla="*/ 1044825 h 1570756"/>
              <a:gd name="connsiteX11" fmla="*/ 108000 w 108000"/>
              <a:gd name="connsiteY11" fmla="*/ 1098825 h 1570756"/>
              <a:gd name="connsiteX12" fmla="*/ 54000 w 108000"/>
              <a:gd name="connsiteY12" fmla="*/ 1152825 h 1570756"/>
              <a:gd name="connsiteX13" fmla="*/ 0 w 108000"/>
              <a:gd name="connsiteY13" fmla="*/ 1098825 h 1570756"/>
              <a:gd name="connsiteX14" fmla="*/ 54000 w 108000"/>
              <a:gd name="connsiteY14" fmla="*/ 1044825 h 1570756"/>
              <a:gd name="connsiteX15" fmla="*/ 54000 w 108000"/>
              <a:gd name="connsiteY15" fmla="*/ 835860 h 1570756"/>
              <a:gd name="connsiteX16" fmla="*/ 108000 w 108000"/>
              <a:gd name="connsiteY16" fmla="*/ 889860 h 1570756"/>
              <a:gd name="connsiteX17" fmla="*/ 54000 w 108000"/>
              <a:gd name="connsiteY17" fmla="*/ 943860 h 1570756"/>
              <a:gd name="connsiteX18" fmla="*/ 0 w 108000"/>
              <a:gd name="connsiteY18" fmla="*/ 889860 h 1570756"/>
              <a:gd name="connsiteX19" fmla="*/ 54000 w 108000"/>
              <a:gd name="connsiteY19" fmla="*/ 835860 h 1570756"/>
              <a:gd name="connsiteX20" fmla="*/ 54000 w 108000"/>
              <a:gd name="connsiteY20" fmla="*/ 626895 h 1570756"/>
              <a:gd name="connsiteX21" fmla="*/ 108000 w 108000"/>
              <a:gd name="connsiteY21" fmla="*/ 680895 h 1570756"/>
              <a:gd name="connsiteX22" fmla="*/ 54000 w 108000"/>
              <a:gd name="connsiteY22" fmla="*/ 734895 h 1570756"/>
              <a:gd name="connsiteX23" fmla="*/ 0 w 108000"/>
              <a:gd name="connsiteY23" fmla="*/ 680895 h 1570756"/>
              <a:gd name="connsiteX24" fmla="*/ 54000 w 108000"/>
              <a:gd name="connsiteY24" fmla="*/ 626895 h 1570756"/>
              <a:gd name="connsiteX25" fmla="*/ 54000 w 108000"/>
              <a:gd name="connsiteY25" fmla="*/ 417930 h 1570756"/>
              <a:gd name="connsiteX26" fmla="*/ 108000 w 108000"/>
              <a:gd name="connsiteY26" fmla="*/ 471930 h 1570756"/>
              <a:gd name="connsiteX27" fmla="*/ 54000 w 108000"/>
              <a:gd name="connsiteY27" fmla="*/ 525930 h 1570756"/>
              <a:gd name="connsiteX28" fmla="*/ 0 w 108000"/>
              <a:gd name="connsiteY28" fmla="*/ 471930 h 1570756"/>
              <a:gd name="connsiteX29" fmla="*/ 54000 w 108000"/>
              <a:gd name="connsiteY29" fmla="*/ 417930 h 1570756"/>
              <a:gd name="connsiteX30" fmla="*/ 54000 w 108000"/>
              <a:gd name="connsiteY30" fmla="*/ 208965 h 1570756"/>
              <a:gd name="connsiteX31" fmla="*/ 108000 w 108000"/>
              <a:gd name="connsiteY31" fmla="*/ 262965 h 1570756"/>
              <a:gd name="connsiteX32" fmla="*/ 54000 w 108000"/>
              <a:gd name="connsiteY32" fmla="*/ 316965 h 1570756"/>
              <a:gd name="connsiteX33" fmla="*/ 0 w 108000"/>
              <a:gd name="connsiteY33" fmla="*/ 262965 h 1570756"/>
              <a:gd name="connsiteX34" fmla="*/ 54000 w 108000"/>
              <a:gd name="connsiteY34" fmla="*/ 208965 h 1570756"/>
              <a:gd name="connsiteX35" fmla="*/ 54000 w 108000"/>
              <a:gd name="connsiteY35" fmla="*/ 0 h 1570756"/>
              <a:gd name="connsiteX36" fmla="*/ 108000 w 108000"/>
              <a:gd name="connsiteY36" fmla="*/ 54000 h 1570756"/>
              <a:gd name="connsiteX37" fmla="*/ 54000 w 108000"/>
              <a:gd name="connsiteY37" fmla="*/ 108000 h 1570756"/>
              <a:gd name="connsiteX38" fmla="*/ 0 w 108000"/>
              <a:gd name="connsiteY38" fmla="*/ 54000 h 1570756"/>
              <a:gd name="connsiteX39" fmla="*/ 54000 w 108000"/>
              <a:gd name="connsiteY39" fmla="*/ 0 h 1570756"/>
            </a:gdLst>
            <a:ahLst/>
            <a:cxnLst/>
            <a:rect l="l" t="t" r="r" b="b"/>
            <a:pathLst>
              <a:path w="108000" h="1570756">
                <a:moveTo>
                  <a:pt x="54000" y="1462756"/>
                </a:moveTo>
                <a:cubicBezTo>
                  <a:pt x="83823" y="1462756"/>
                  <a:pt x="108000" y="1486933"/>
                  <a:pt x="108000" y="1516756"/>
                </a:cubicBezTo>
                <a:cubicBezTo>
                  <a:pt x="108000" y="1546579"/>
                  <a:pt x="83823" y="1570756"/>
                  <a:pt x="54000" y="1570756"/>
                </a:cubicBezTo>
                <a:cubicBezTo>
                  <a:pt x="24177" y="1570756"/>
                  <a:pt x="0" y="1546579"/>
                  <a:pt x="0" y="1516756"/>
                </a:cubicBezTo>
                <a:cubicBezTo>
                  <a:pt x="0" y="1486933"/>
                  <a:pt x="24177" y="1462756"/>
                  <a:pt x="54000" y="1462756"/>
                </a:cubicBezTo>
                <a:close/>
                <a:moveTo>
                  <a:pt x="54000" y="1253790"/>
                </a:moveTo>
                <a:cubicBezTo>
                  <a:pt x="83823" y="1253790"/>
                  <a:pt x="108000" y="1277967"/>
                  <a:pt x="108000" y="1307790"/>
                </a:cubicBezTo>
                <a:cubicBezTo>
                  <a:pt x="108000" y="1337613"/>
                  <a:pt x="83823" y="1361790"/>
                  <a:pt x="54000" y="1361790"/>
                </a:cubicBezTo>
                <a:cubicBezTo>
                  <a:pt x="24177" y="1361790"/>
                  <a:pt x="0" y="1337613"/>
                  <a:pt x="0" y="1307790"/>
                </a:cubicBezTo>
                <a:cubicBezTo>
                  <a:pt x="0" y="1277967"/>
                  <a:pt x="24177" y="1253790"/>
                  <a:pt x="54000" y="1253790"/>
                </a:cubicBezTo>
                <a:close/>
                <a:moveTo>
                  <a:pt x="54000" y="1044825"/>
                </a:moveTo>
                <a:cubicBezTo>
                  <a:pt x="83823" y="1044825"/>
                  <a:pt x="108000" y="1069002"/>
                  <a:pt x="108000" y="1098825"/>
                </a:cubicBezTo>
                <a:cubicBezTo>
                  <a:pt x="108000" y="1128648"/>
                  <a:pt x="83823" y="1152825"/>
                  <a:pt x="54000" y="1152825"/>
                </a:cubicBezTo>
                <a:cubicBezTo>
                  <a:pt x="24177" y="1152825"/>
                  <a:pt x="0" y="1128648"/>
                  <a:pt x="0" y="1098825"/>
                </a:cubicBezTo>
                <a:cubicBezTo>
                  <a:pt x="0" y="1069002"/>
                  <a:pt x="24177" y="1044825"/>
                  <a:pt x="54000" y="1044825"/>
                </a:cubicBezTo>
                <a:close/>
                <a:moveTo>
                  <a:pt x="54000" y="835860"/>
                </a:moveTo>
                <a:cubicBezTo>
                  <a:pt x="83823" y="835860"/>
                  <a:pt x="108000" y="860037"/>
                  <a:pt x="108000" y="889860"/>
                </a:cubicBezTo>
                <a:cubicBezTo>
                  <a:pt x="108000" y="919683"/>
                  <a:pt x="83823" y="943860"/>
                  <a:pt x="54000" y="943860"/>
                </a:cubicBezTo>
                <a:cubicBezTo>
                  <a:pt x="24177" y="943860"/>
                  <a:pt x="0" y="919683"/>
                  <a:pt x="0" y="889860"/>
                </a:cubicBezTo>
                <a:cubicBezTo>
                  <a:pt x="0" y="860037"/>
                  <a:pt x="24177" y="835860"/>
                  <a:pt x="54000" y="835860"/>
                </a:cubicBezTo>
                <a:close/>
                <a:moveTo>
                  <a:pt x="54000" y="626895"/>
                </a:moveTo>
                <a:cubicBezTo>
                  <a:pt x="83823" y="626895"/>
                  <a:pt x="108000" y="651072"/>
                  <a:pt x="108000" y="680895"/>
                </a:cubicBezTo>
                <a:cubicBezTo>
                  <a:pt x="108000" y="710718"/>
                  <a:pt x="83823" y="734895"/>
                  <a:pt x="54000" y="734895"/>
                </a:cubicBezTo>
                <a:cubicBezTo>
                  <a:pt x="24177" y="734895"/>
                  <a:pt x="0" y="710718"/>
                  <a:pt x="0" y="680895"/>
                </a:cubicBezTo>
                <a:cubicBezTo>
                  <a:pt x="0" y="651072"/>
                  <a:pt x="24177" y="626895"/>
                  <a:pt x="54000" y="626895"/>
                </a:cubicBezTo>
                <a:close/>
                <a:moveTo>
                  <a:pt x="54000" y="417930"/>
                </a:moveTo>
                <a:cubicBezTo>
                  <a:pt x="83823" y="417930"/>
                  <a:pt x="108000" y="442107"/>
                  <a:pt x="108000" y="471930"/>
                </a:cubicBezTo>
                <a:cubicBezTo>
                  <a:pt x="108000" y="501753"/>
                  <a:pt x="83823" y="525930"/>
                  <a:pt x="54000" y="525930"/>
                </a:cubicBezTo>
                <a:cubicBezTo>
                  <a:pt x="24177" y="525930"/>
                  <a:pt x="0" y="501753"/>
                  <a:pt x="0" y="471930"/>
                </a:cubicBezTo>
                <a:cubicBezTo>
                  <a:pt x="0" y="442107"/>
                  <a:pt x="24177" y="417930"/>
                  <a:pt x="54000" y="417930"/>
                </a:cubicBezTo>
                <a:close/>
                <a:moveTo>
                  <a:pt x="54000" y="208965"/>
                </a:moveTo>
                <a:cubicBezTo>
                  <a:pt x="83823" y="208965"/>
                  <a:pt x="108000" y="233142"/>
                  <a:pt x="108000" y="262965"/>
                </a:cubicBezTo>
                <a:cubicBezTo>
                  <a:pt x="108000" y="292788"/>
                  <a:pt x="83823" y="316965"/>
                  <a:pt x="54000" y="316965"/>
                </a:cubicBezTo>
                <a:cubicBezTo>
                  <a:pt x="24177" y="316965"/>
                  <a:pt x="0" y="292788"/>
                  <a:pt x="0" y="262965"/>
                </a:cubicBezTo>
                <a:cubicBezTo>
                  <a:pt x="0" y="233142"/>
                  <a:pt x="24177" y="208965"/>
                  <a:pt x="54000" y="208965"/>
                </a:cubicBezTo>
                <a:close/>
                <a:moveTo>
                  <a:pt x="54000" y="0"/>
                </a:moveTo>
                <a:cubicBezTo>
                  <a:pt x="83823" y="0"/>
                  <a:pt x="108000" y="24177"/>
                  <a:pt x="108000" y="54000"/>
                </a:cubicBezTo>
                <a:cubicBezTo>
                  <a:pt x="108000" y="83823"/>
                  <a:pt x="83823" y="108000"/>
                  <a:pt x="54000" y="108000"/>
                </a:cubicBezTo>
                <a:cubicBezTo>
                  <a:pt x="24177" y="108000"/>
                  <a:pt x="0" y="83823"/>
                  <a:pt x="0" y="54000"/>
                </a:cubicBezTo>
                <a:cubicBezTo>
                  <a:pt x="0" y="24177"/>
                  <a:pt x="24177" y="0"/>
                  <a:pt x="54000" y="0"/>
                </a:cubicBezTo>
                <a:close/>
              </a:path>
            </a:pathLst>
          </a:custGeom>
          <a:solidFill>
            <a:schemeClr val="accent1">
              <a:lumMod val="20000"/>
              <a:lumOff val="80000"/>
              <a:alpha val="25000"/>
            </a:schemeClr>
          </a:solidFill>
          <a:ln w="12700" cap="sq">
            <a:solidFill>
              <a:schemeClr val="accent1">
                <a:alpha val="45000"/>
              </a:schemeClr>
            </a:solid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2782888" y="5013239"/>
            <a:ext cx="6626225" cy="45719"/>
          </a:xfrm>
          <a:prstGeom prst="rect">
            <a:avLst/>
          </a:prstGeom>
          <a:gradFill>
            <a:gsLst>
              <a:gs pos="0">
                <a:schemeClr val="bg1">
                  <a:alpha val="0"/>
                </a:schemeClr>
              </a:gs>
              <a:gs pos="50000">
                <a:schemeClr val="bg1"/>
              </a:gs>
              <a:gs pos="98165">
                <a:schemeClr val="bg1">
                  <a:alpha val="0"/>
                </a:schemeClr>
              </a:gs>
            </a:gsLst>
            <a:lin ang="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6871063" y="512197"/>
            <a:ext cx="1498594" cy="1925123"/>
          </a:xfrm>
          <a:prstGeom prst="rect">
            <a:avLst/>
          </a:prstGeom>
          <a:noFill/>
          <a:ln>
            <a:noFill/>
          </a:ln>
        </p:spPr>
        <p:txBody>
          <a:bodyPr vert="horz" wrap="square" lIns="91440" tIns="45720" rIns="91440" bIns="45720" rtlCol="0" anchor="b"/>
          <a:lstStyle/>
          <a:p>
            <a:pPr algn="l">
              <a:lnSpc>
                <a:spcPct val="110000"/>
              </a:lnSpc>
            </a:pPr>
            <a:r>
              <a:rPr kumimoji="1" lang="en-US" altLang="zh-CN" sz="6000">
                <a:ln w="12700">
                  <a:noFill/>
                </a:ln>
                <a:solidFill>
                  <a:srgbClr val="FFFFFF">
                    <a:alpha val="100000"/>
                  </a:srgbClr>
                </a:solidFill>
                <a:latin typeface="OPPOSans H"/>
                <a:ea typeface="OPPOSans H"/>
                <a:cs typeface="OPPOSans H"/>
              </a:rPr>
              <a:t>03</a:t>
            </a: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0E2841"/>
      </a:dk2>
      <a:lt2>
        <a:srgbClr val="E8E8E8"/>
      </a:lt2>
      <a:accent1>
        <a:srgbClr val="0265FC"/>
      </a:accent1>
      <a:accent2>
        <a:srgbClr val="0F9ED5"/>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TotalTime>
  <Words>597</Words>
  <Application>Microsoft Office PowerPoint</Application>
  <PresentationFormat>宽屏</PresentationFormat>
  <Paragraphs>104</Paragraphs>
  <Slides>16</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16</vt:i4>
      </vt:variant>
    </vt:vector>
  </HeadingPairs>
  <TitlesOfParts>
    <vt:vector size="25" baseType="lpstr">
      <vt:lpstr>等线</vt:lpstr>
      <vt:lpstr>OPPOSans L</vt:lpstr>
      <vt:lpstr>OPPOSans H</vt:lpstr>
      <vt:lpstr>OPPOSans R</vt:lpstr>
      <vt:lpstr>Arial</vt:lpstr>
      <vt:lpstr>等线 Light</vt:lpstr>
      <vt:lpstr>Source Han Sans</vt:lpstr>
      <vt:lpstr>Source Han Sans CN Bold</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清林</cp:lastModifiedBy>
  <cp:revision>14</cp:revision>
  <dcterms:modified xsi:type="dcterms:W3CDTF">2024-12-24T12:55:43Z</dcterms:modified>
</cp:coreProperties>
</file>